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8" r:id="rId4"/>
    <p:sldId id="267" r:id="rId5"/>
    <p:sldId id="258" r:id="rId6"/>
    <p:sldId id="259" r:id="rId7"/>
    <p:sldId id="260" r:id="rId8"/>
    <p:sldId id="261" r:id="rId9"/>
    <p:sldId id="262" r:id="rId10"/>
    <p:sldId id="263" r:id="rId11"/>
    <p:sldId id="265" r:id="rId12"/>
    <p:sldId id="266" r:id="rId13"/>
    <p:sldId id="264" r:id="rId14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9CDB7A8-9627-46F2-BFD6-456B5282A43A}" v="155" dt="2023-05-19T01:35:14.8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15" autoAdjust="0"/>
    <p:restoredTop sz="94660"/>
  </p:normalViewPr>
  <p:slideViewPr>
    <p:cSldViewPr>
      <p:cViewPr varScale="1">
        <p:scale>
          <a:sx n="105" d="100"/>
          <a:sy n="105" d="100"/>
        </p:scale>
        <p:origin x="948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an Garcilasso" userId="2da982f6de1154f2" providerId="LiveId" clId="{39CDB7A8-9627-46F2-BFD6-456B5282A43A}"/>
    <pc:docChg chg="undo custSel addSld delSld modSld sldOrd">
      <pc:chgData name="Luan Garcilasso" userId="2da982f6de1154f2" providerId="LiveId" clId="{39CDB7A8-9627-46F2-BFD6-456B5282A43A}" dt="2023-05-19T01:35:23.932" v="320"/>
      <pc:docMkLst>
        <pc:docMk/>
      </pc:docMkLst>
      <pc:sldChg chg="addSp modSp mod setBg addAnim modAnim">
        <pc:chgData name="Luan Garcilasso" userId="2da982f6de1154f2" providerId="LiveId" clId="{39CDB7A8-9627-46F2-BFD6-456B5282A43A}" dt="2023-05-19T01:28:12.435" v="312" actId="20577"/>
        <pc:sldMkLst>
          <pc:docMk/>
          <pc:sldMk cId="3899841322" sldId="256"/>
        </pc:sldMkLst>
        <pc:spChg chg="mod">
          <ac:chgData name="Luan Garcilasso" userId="2da982f6de1154f2" providerId="LiveId" clId="{39CDB7A8-9627-46F2-BFD6-456B5282A43A}" dt="2023-05-19T01:28:02.344" v="302" actId="20577"/>
          <ac:spMkLst>
            <pc:docMk/>
            <pc:sldMk cId="3899841322" sldId="256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28:12.435" v="312" actId="20577"/>
          <ac:spMkLst>
            <pc:docMk/>
            <pc:sldMk cId="3899841322" sldId="256"/>
            <ac:spMk id="3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10:36.591" v="12" actId="26606"/>
          <ac:spMkLst>
            <pc:docMk/>
            <pc:sldMk cId="3899841322" sldId="256"/>
            <ac:spMk id="9" creationId="{6F828D28-8E09-41CC-8229-3070B5467A96}"/>
          </ac:spMkLst>
        </pc:spChg>
        <pc:spChg chg="add">
          <ac:chgData name="Luan Garcilasso" userId="2da982f6de1154f2" providerId="LiveId" clId="{39CDB7A8-9627-46F2-BFD6-456B5282A43A}" dt="2023-05-19T01:10:36.591" v="12" actId="26606"/>
          <ac:spMkLst>
            <pc:docMk/>
            <pc:sldMk cId="3899841322" sldId="256"/>
            <ac:spMk id="11" creationId="{D5B012D8-7F27-4758-9AC6-C889B154BD73}"/>
          </ac:spMkLst>
        </pc:spChg>
        <pc:spChg chg="add">
          <ac:chgData name="Luan Garcilasso" userId="2da982f6de1154f2" providerId="LiveId" clId="{39CDB7A8-9627-46F2-BFD6-456B5282A43A}" dt="2023-05-19T01:10:36.591" v="12" actId="26606"/>
          <ac:spMkLst>
            <pc:docMk/>
            <pc:sldMk cId="3899841322" sldId="256"/>
            <ac:spMk id="13" creationId="{4063B759-00FC-46D1-9898-8E8625268FAF}"/>
          </ac:spMkLst>
        </pc:spChg>
        <pc:picChg chg="add mod">
          <ac:chgData name="Luan Garcilasso" userId="2da982f6de1154f2" providerId="LiveId" clId="{39CDB7A8-9627-46F2-BFD6-456B5282A43A}" dt="2023-05-19T01:15:40.137" v="107" actId="1076"/>
          <ac:picMkLst>
            <pc:docMk/>
            <pc:sldMk cId="3899841322" sldId="256"/>
            <ac:picMk id="5" creationId="{E30EFC84-6F05-D08A-CA24-CF9DE110E2DC}"/>
          </ac:picMkLst>
        </pc:picChg>
      </pc:sldChg>
      <pc:sldChg chg="addSp modSp mod setBg">
        <pc:chgData name="Luan Garcilasso" userId="2da982f6de1154f2" providerId="LiveId" clId="{39CDB7A8-9627-46F2-BFD6-456B5282A43A}" dt="2023-05-19T01:07:59.216" v="0" actId="26606"/>
        <pc:sldMkLst>
          <pc:docMk/>
          <pc:sldMk cId="1962089672" sldId="257"/>
        </pc:sldMkLst>
        <pc:spChg chg="mod">
          <ac:chgData name="Luan Garcilasso" userId="2da982f6de1154f2" providerId="LiveId" clId="{39CDB7A8-9627-46F2-BFD6-456B5282A43A}" dt="2023-05-19T01:07:59.216" v="0" actId="26606"/>
          <ac:spMkLst>
            <pc:docMk/>
            <pc:sldMk cId="1962089672" sldId="257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07:59.216" v="0" actId="26606"/>
          <ac:spMkLst>
            <pc:docMk/>
            <pc:sldMk cId="1962089672" sldId="257"/>
            <ac:spMk id="3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07:59.216" v="0" actId="26606"/>
          <ac:spMkLst>
            <pc:docMk/>
            <pc:sldMk cId="1962089672" sldId="257"/>
            <ac:spMk id="9" creationId="{E51BA4DF-2BD4-4EC2-B1DB-B27C8AC71864}"/>
          </ac:spMkLst>
        </pc:spChg>
        <pc:picChg chg="add">
          <ac:chgData name="Luan Garcilasso" userId="2da982f6de1154f2" providerId="LiveId" clId="{39CDB7A8-9627-46F2-BFD6-456B5282A43A}" dt="2023-05-19T01:07:59.216" v="0" actId="26606"/>
          <ac:picMkLst>
            <pc:docMk/>
            <pc:sldMk cId="1962089672" sldId="257"/>
            <ac:picMk id="5" creationId="{DADB3547-E94F-F6C9-30EA-80AFA34F5549}"/>
          </ac:picMkLst>
        </pc:picChg>
      </pc:sldChg>
      <pc:sldChg chg="addSp delSp modSp mod setBg">
        <pc:chgData name="Luan Garcilasso" userId="2da982f6de1154f2" providerId="LiveId" clId="{39CDB7A8-9627-46F2-BFD6-456B5282A43A}" dt="2023-05-19T01:29:19.230" v="314" actId="478"/>
        <pc:sldMkLst>
          <pc:docMk/>
          <pc:sldMk cId="883793803" sldId="258"/>
        </pc:sldMkLst>
        <pc:spChg chg="mod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3" creationId="{00000000-0000-0000-0000-000000000000}"/>
          </ac:spMkLst>
        </pc:spChg>
        <pc:spChg chg="add del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9" creationId="{04812C46-200A-4DEB-A05E-3ED6C68C2387}"/>
          </ac:spMkLst>
        </pc:spChg>
        <pc:spChg chg="add del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11" creationId="{D1EA859B-E555-4109-94F3-6700E046E008}"/>
          </ac:spMkLst>
        </pc:spChg>
        <pc:spChg chg="add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16" creationId="{B6FACB3C-9069-4791-BC5C-0DB7CD19B853}"/>
          </ac:spMkLst>
        </pc:spChg>
        <pc:spChg chg="add">
          <ac:chgData name="Luan Garcilasso" userId="2da982f6de1154f2" providerId="LiveId" clId="{39CDB7A8-9627-46F2-BFD6-456B5282A43A}" dt="2023-05-19T01:29:02.028" v="313" actId="26606"/>
          <ac:spMkLst>
            <pc:docMk/>
            <pc:sldMk cId="883793803" sldId="258"/>
            <ac:spMk id="18" creationId="{71F2038E-D777-4B76-81DD-DD13EE91B9DD}"/>
          </ac:spMkLst>
        </pc:spChg>
        <pc:grpChg chg="add">
          <ac:chgData name="Luan Garcilasso" userId="2da982f6de1154f2" providerId="LiveId" clId="{39CDB7A8-9627-46F2-BFD6-456B5282A43A}" dt="2023-05-19T01:29:02.028" v="313" actId="26606"/>
          <ac:grpSpMkLst>
            <pc:docMk/>
            <pc:sldMk cId="883793803" sldId="258"/>
            <ac:grpSpMk id="20" creationId="{DD354807-230F-4402-B1B9-F733A8F1F190}"/>
          </ac:grpSpMkLst>
        </pc:grpChg>
        <pc:picChg chg="add del mod ord">
          <ac:chgData name="Luan Garcilasso" userId="2da982f6de1154f2" providerId="LiveId" clId="{39CDB7A8-9627-46F2-BFD6-456B5282A43A}" dt="2023-05-19T01:29:19.230" v="314" actId="478"/>
          <ac:picMkLst>
            <pc:docMk/>
            <pc:sldMk cId="883793803" sldId="258"/>
            <ac:picMk id="5" creationId="{A5642F3B-6EC5-B9A3-D1BC-4104423B31E3}"/>
          </ac:picMkLst>
        </pc:picChg>
      </pc:sldChg>
      <pc:sldChg chg="addSp modSp mod setBg">
        <pc:chgData name="Luan Garcilasso" userId="2da982f6de1154f2" providerId="LiveId" clId="{39CDB7A8-9627-46F2-BFD6-456B5282A43A}" dt="2023-05-19T01:09:08.656" v="2" actId="26606"/>
        <pc:sldMkLst>
          <pc:docMk/>
          <pc:sldMk cId="914251213" sldId="259"/>
        </pc:sldMkLst>
        <pc:spChg chg="mod">
          <ac:chgData name="Luan Garcilasso" userId="2da982f6de1154f2" providerId="LiveId" clId="{39CDB7A8-9627-46F2-BFD6-456B5282A43A}" dt="2023-05-19T01:09:08.656" v="2" actId="26606"/>
          <ac:spMkLst>
            <pc:docMk/>
            <pc:sldMk cId="914251213" sldId="259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09:08.656" v="2" actId="26606"/>
          <ac:spMkLst>
            <pc:docMk/>
            <pc:sldMk cId="914251213" sldId="259"/>
            <ac:spMk id="3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09:08.656" v="2" actId="26606"/>
          <ac:spMkLst>
            <pc:docMk/>
            <pc:sldMk cId="914251213" sldId="259"/>
            <ac:spMk id="9" creationId="{ABE4CC7E-D3D5-4A5F-8D07-29DA1CD3C64A}"/>
          </ac:spMkLst>
        </pc:spChg>
        <pc:spChg chg="add">
          <ac:chgData name="Luan Garcilasso" userId="2da982f6de1154f2" providerId="LiveId" clId="{39CDB7A8-9627-46F2-BFD6-456B5282A43A}" dt="2023-05-19T01:09:08.656" v="2" actId="26606"/>
          <ac:spMkLst>
            <pc:docMk/>
            <pc:sldMk cId="914251213" sldId="259"/>
            <ac:spMk id="11" creationId="{C63FD33C-F836-4A02-B497-41519F060851}"/>
          </ac:spMkLst>
        </pc:spChg>
        <pc:picChg chg="add">
          <ac:chgData name="Luan Garcilasso" userId="2da982f6de1154f2" providerId="LiveId" clId="{39CDB7A8-9627-46F2-BFD6-456B5282A43A}" dt="2023-05-19T01:09:08.656" v="2" actId="26606"/>
          <ac:picMkLst>
            <pc:docMk/>
            <pc:sldMk cId="914251213" sldId="259"/>
            <ac:picMk id="5" creationId="{8E254C46-A48F-649A-77B8-477BA18EEB9A}"/>
          </ac:picMkLst>
        </pc:picChg>
      </pc:sldChg>
      <pc:sldChg chg="addSp modSp mod setBg">
        <pc:chgData name="Luan Garcilasso" userId="2da982f6de1154f2" providerId="LiveId" clId="{39CDB7A8-9627-46F2-BFD6-456B5282A43A}" dt="2023-05-19T01:09:22.512" v="3" actId="26606"/>
        <pc:sldMkLst>
          <pc:docMk/>
          <pc:sldMk cId="2011331571" sldId="260"/>
        </pc:sldMkLst>
        <pc:spChg chg="mod">
          <ac:chgData name="Luan Garcilasso" userId="2da982f6de1154f2" providerId="LiveId" clId="{39CDB7A8-9627-46F2-BFD6-456B5282A43A}" dt="2023-05-19T01:09:22.512" v="3" actId="26606"/>
          <ac:spMkLst>
            <pc:docMk/>
            <pc:sldMk cId="2011331571" sldId="260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09:22.512" v="3" actId="26606"/>
          <ac:spMkLst>
            <pc:docMk/>
            <pc:sldMk cId="2011331571" sldId="260"/>
            <ac:spMk id="3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09:22.512" v="3" actId="26606"/>
          <ac:spMkLst>
            <pc:docMk/>
            <pc:sldMk cId="2011331571" sldId="260"/>
            <ac:spMk id="9" creationId="{ECC07320-C2CA-4E29-8481-9D9E143C7788}"/>
          </ac:spMkLst>
        </pc:spChg>
        <pc:spChg chg="add">
          <ac:chgData name="Luan Garcilasso" userId="2da982f6de1154f2" providerId="LiveId" clId="{39CDB7A8-9627-46F2-BFD6-456B5282A43A}" dt="2023-05-19T01:09:22.512" v="3" actId="26606"/>
          <ac:spMkLst>
            <pc:docMk/>
            <pc:sldMk cId="2011331571" sldId="260"/>
            <ac:spMk id="11" creationId="{178FB36B-5BFE-42CA-BC60-1115E0D95EEC}"/>
          </ac:spMkLst>
        </pc:spChg>
        <pc:picChg chg="add">
          <ac:chgData name="Luan Garcilasso" userId="2da982f6de1154f2" providerId="LiveId" clId="{39CDB7A8-9627-46F2-BFD6-456B5282A43A}" dt="2023-05-19T01:09:22.512" v="3" actId="26606"/>
          <ac:picMkLst>
            <pc:docMk/>
            <pc:sldMk cId="2011331571" sldId="260"/>
            <ac:picMk id="5" creationId="{141059FB-B825-8EA9-9AA1-78D2DCF23951}"/>
          </ac:picMkLst>
        </pc:picChg>
      </pc:sldChg>
      <pc:sldChg chg="addSp delSp modSp mod setBg">
        <pc:chgData name="Luan Garcilasso" userId="2da982f6de1154f2" providerId="LiveId" clId="{39CDB7A8-9627-46F2-BFD6-456B5282A43A}" dt="2023-05-19T01:09:35.436" v="4" actId="26606"/>
        <pc:sldMkLst>
          <pc:docMk/>
          <pc:sldMk cId="3794451711" sldId="262"/>
        </pc:sldMkLst>
        <pc:spChg chg="mod">
          <ac:chgData name="Luan Garcilasso" userId="2da982f6de1154f2" providerId="LiveId" clId="{39CDB7A8-9627-46F2-BFD6-456B5282A43A}" dt="2023-05-19T01:09:35.436" v="4" actId="26606"/>
          <ac:spMkLst>
            <pc:docMk/>
            <pc:sldMk cId="3794451711" sldId="262"/>
            <ac:spMk id="2" creationId="{00000000-0000-0000-0000-000000000000}"/>
          </ac:spMkLst>
        </pc:spChg>
        <pc:spChg chg="del">
          <ac:chgData name="Luan Garcilasso" userId="2da982f6de1154f2" providerId="LiveId" clId="{39CDB7A8-9627-46F2-BFD6-456B5282A43A}" dt="2023-05-19T01:09:35.436" v="4" actId="26606"/>
          <ac:spMkLst>
            <pc:docMk/>
            <pc:sldMk cId="3794451711" sldId="262"/>
            <ac:spMk id="3" creationId="{00000000-0000-0000-0000-000000000000}"/>
          </ac:spMkLst>
        </pc:spChg>
        <pc:graphicFrameChg chg="add">
          <ac:chgData name="Luan Garcilasso" userId="2da982f6de1154f2" providerId="LiveId" clId="{39CDB7A8-9627-46F2-BFD6-456B5282A43A}" dt="2023-05-19T01:09:35.436" v="4" actId="26606"/>
          <ac:graphicFrameMkLst>
            <pc:docMk/>
            <pc:sldMk cId="3794451711" sldId="262"/>
            <ac:graphicFrameMk id="5" creationId="{55806260-D653-7D97-4A12-650AB372C2B4}"/>
          </ac:graphicFrameMkLst>
        </pc:graphicFrameChg>
        <pc:picChg chg="add">
          <ac:chgData name="Luan Garcilasso" userId="2da982f6de1154f2" providerId="LiveId" clId="{39CDB7A8-9627-46F2-BFD6-456B5282A43A}" dt="2023-05-19T01:09:35.436" v="4" actId="26606"/>
          <ac:picMkLst>
            <pc:docMk/>
            <pc:sldMk cId="3794451711" sldId="262"/>
            <ac:picMk id="6" creationId="{7044F3DD-32A1-D33E-4E39-383F415CFA62}"/>
          </ac:picMkLst>
        </pc:picChg>
      </pc:sldChg>
      <pc:sldChg chg="addSp delSp modSp mod setBg">
        <pc:chgData name="Luan Garcilasso" userId="2da982f6de1154f2" providerId="LiveId" clId="{39CDB7A8-9627-46F2-BFD6-456B5282A43A}" dt="2023-05-19T01:09:42.937" v="5" actId="26606"/>
        <pc:sldMkLst>
          <pc:docMk/>
          <pc:sldMk cId="3527501608" sldId="263"/>
        </pc:sldMkLst>
        <pc:spChg chg="mod">
          <ac:chgData name="Luan Garcilasso" userId="2da982f6de1154f2" providerId="LiveId" clId="{39CDB7A8-9627-46F2-BFD6-456B5282A43A}" dt="2023-05-19T01:09:42.937" v="5" actId="26606"/>
          <ac:spMkLst>
            <pc:docMk/>
            <pc:sldMk cId="3527501608" sldId="263"/>
            <ac:spMk id="2" creationId="{00000000-0000-0000-0000-000000000000}"/>
          </ac:spMkLst>
        </pc:spChg>
        <pc:spChg chg="del">
          <ac:chgData name="Luan Garcilasso" userId="2da982f6de1154f2" providerId="LiveId" clId="{39CDB7A8-9627-46F2-BFD6-456B5282A43A}" dt="2023-05-19T01:09:42.937" v="5" actId="26606"/>
          <ac:spMkLst>
            <pc:docMk/>
            <pc:sldMk cId="3527501608" sldId="263"/>
            <ac:spMk id="3" creationId="{00000000-0000-0000-0000-000000000000}"/>
          </ac:spMkLst>
        </pc:spChg>
        <pc:graphicFrameChg chg="add">
          <ac:chgData name="Luan Garcilasso" userId="2da982f6de1154f2" providerId="LiveId" clId="{39CDB7A8-9627-46F2-BFD6-456B5282A43A}" dt="2023-05-19T01:09:42.937" v="5" actId="26606"/>
          <ac:graphicFrameMkLst>
            <pc:docMk/>
            <pc:sldMk cId="3527501608" sldId="263"/>
            <ac:graphicFrameMk id="5" creationId="{B316A4D4-7964-41D8-24DD-18853120493E}"/>
          </ac:graphicFrameMkLst>
        </pc:graphicFrameChg>
        <pc:picChg chg="add">
          <ac:chgData name="Luan Garcilasso" userId="2da982f6de1154f2" providerId="LiveId" clId="{39CDB7A8-9627-46F2-BFD6-456B5282A43A}" dt="2023-05-19T01:09:42.937" v="5" actId="26606"/>
          <ac:picMkLst>
            <pc:docMk/>
            <pc:sldMk cId="3527501608" sldId="263"/>
            <ac:picMk id="6" creationId="{A89F7AC8-6944-B95F-746A-35C76F7006ED}"/>
          </ac:picMkLst>
        </pc:picChg>
      </pc:sldChg>
      <pc:sldChg chg="addSp modSp mod setBg">
        <pc:chgData name="Luan Garcilasso" userId="2da982f6de1154f2" providerId="LiveId" clId="{39CDB7A8-9627-46F2-BFD6-456B5282A43A}" dt="2023-05-19T01:10:15.829" v="11" actId="26606"/>
        <pc:sldMkLst>
          <pc:docMk/>
          <pc:sldMk cId="1676780433" sldId="264"/>
        </pc:sldMkLst>
        <pc:spChg chg="mod">
          <ac:chgData name="Luan Garcilasso" userId="2da982f6de1154f2" providerId="LiveId" clId="{39CDB7A8-9627-46F2-BFD6-456B5282A43A}" dt="2023-05-19T01:10:15.829" v="11" actId="26606"/>
          <ac:spMkLst>
            <pc:docMk/>
            <pc:sldMk cId="1676780433" sldId="264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10:15.829" v="11" actId="26606"/>
          <ac:spMkLst>
            <pc:docMk/>
            <pc:sldMk cId="1676780433" sldId="264"/>
            <ac:spMk id="3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10:15.829" v="11" actId="26606"/>
          <ac:spMkLst>
            <pc:docMk/>
            <pc:sldMk cId="1676780433" sldId="264"/>
            <ac:spMk id="9" creationId="{E51BA4DF-2BD4-4EC2-B1DB-B27C8AC71864}"/>
          </ac:spMkLst>
        </pc:spChg>
        <pc:picChg chg="add">
          <ac:chgData name="Luan Garcilasso" userId="2da982f6de1154f2" providerId="LiveId" clId="{39CDB7A8-9627-46F2-BFD6-456B5282A43A}" dt="2023-05-19T01:10:15.829" v="11" actId="26606"/>
          <ac:picMkLst>
            <pc:docMk/>
            <pc:sldMk cId="1676780433" sldId="264"/>
            <ac:picMk id="5" creationId="{8DE93C50-99CF-08DC-11C6-62460F92FBD7}"/>
          </ac:picMkLst>
        </pc:picChg>
      </pc:sldChg>
      <pc:sldChg chg="addSp modSp mod setBg addAnim">
        <pc:chgData name="Luan Garcilasso" userId="2da982f6de1154f2" providerId="LiveId" clId="{39CDB7A8-9627-46F2-BFD6-456B5282A43A}" dt="2023-05-19T01:09:48.849" v="7"/>
        <pc:sldMkLst>
          <pc:docMk/>
          <pc:sldMk cId="3094607393" sldId="265"/>
        </pc:sldMkLst>
        <pc:spChg chg="mod">
          <ac:chgData name="Luan Garcilasso" userId="2da982f6de1154f2" providerId="LiveId" clId="{39CDB7A8-9627-46F2-BFD6-456B5282A43A}" dt="2023-05-19T01:09:48.841" v="6" actId="26606"/>
          <ac:spMkLst>
            <pc:docMk/>
            <pc:sldMk cId="3094607393" sldId="265"/>
            <ac:spMk id="2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09:48.841" v="6" actId="26606"/>
          <ac:spMkLst>
            <pc:docMk/>
            <pc:sldMk cId="3094607393" sldId="265"/>
            <ac:spMk id="3" creationId="{00000000-0000-0000-0000-000000000000}"/>
          </ac:spMkLst>
        </pc:spChg>
        <pc:picChg chg="add">
          <ac:chgData name="Luan Garcilasso" userId="2da982f6de1154f2" providerId="LiveId" clId="{39CDB7A8-9627-46F2-BFD6-456B5282A43A}" dt="2023-05-19T01:09:48.841" v="6" actId="26606"/>
          <ac:picMkLst>
            <pc:docMk/>
            <pc:sldMk cId="3094607393" sldId="265"/>
            <ac:picMk id="5" creationId="{E18AAB1B-11AB-EF3D-0C27-7678B52B00A9}"/>
          </ac:picMkLst>
        </pc:picChg>
      </pc:sldChg>
      <pc:sldChg chg="addSp delSp mod">
        <pc:chgData name="Luan Garcilasso" userId="2da982f6de1154f2" providerId="LiveId" clId="{39CDB7A8-9627-46F2-BFD6-456B5282A43A}" dt="2023-05-19T01:10:02.766" v="10" actId="26606"/>
        <pc:sldMkLst>
          <pc:docMk/>
          <pc:sldMk cId="1330270314" sldId="266"/>
        </pc:sldMkLst>
        <pc:spChg chg="add del">
          <ac:chgData name="Luan Garcilasso" userId="2da982f6de1154f2" providerId="LiveId" clId="{39CDB7A8-9627-46F2-BFD6-456B5282A43A}" dt="2023-05-19T01:10:02.766" v="10" actId="26606"/>
          <ac:spMkLst>
            <pc:docMk/>
            <pc:sldMk cId="1330270314" sldId="266"/>
            <ac:spMk id="3" creationId="{00000000-0000-0000-0000-000000000000}"/>
          </ac:spMkLst>
        </pc:spChg>
        <pc:graphicFrameChg chg="add del">
          <ac:chgData name="Luan Garcilasso" userId="2da982f6de1154f2" providerId="LiveId" clId="{39CDB7A8-9627-46F2-BFD6-456B5282A43A}" dt="2023-05-19T01:10:02.746" v="9" actId="26606"/>
          <ac:graphicFrameMkLst>
            <pc:docMk/>
            <pc:sldMk cId="1330270314" sldId="266"/>
            <ac:graphicFrameMk id="5" creationId="{B5773F77-3F18-D5A4-B351-07D302485622}"/>
          </ac:graphicFrameMkLst>
        </pc:graphicFrameChg>
        <pc:graphicFrameChg chg="add">
          <ac:chgData name="Luan Garcilasso" userId="2da982f6de1154f2" providerId="LiveId" clId="{39CDB7A8-9627-46F2-BFD6-456B5282A43A}" dt="2023-05-19T01:10:02.766" v="10" actId="26606"/>
          <ac:graphicFrameMkLst>
            <pc:docMk/>
            <pc:sldMk cId="1330270314" sldId="266"/>
            <ac:graphicFrameMk id="7" creationId="{C7617C24-33EA-3CBC-E0C9-09E3ECA07E12}"/>
          </ac:graphicFrameMkLst>
        </pc:graphicFrameChg>
      </pc:sldChg>
      <pc:sldChg chg="modSp new mod ord modShow">
        <pc:chgData name="Luan Garcilasso" userId="2da982f6de1154f2" providerId="LiveId" clId="{39CDB7A8-9627-46F2-BFD6-456B5282A43A}" dt="2023-05-19T01:26:42.627" v="287" actId="729"/>
        <pc:sldMkLst>
          <pc:docMk/>
          <pc:sldMk cId="1576703719" sldId="267"/>
        </pc:sldMkLst>
        <pc:spChg chg="mod">
          <ac:chgData name="Luan Garcilasso" userId="2da982f6de1154f2" providerId="LiveId" clId="{39CDB7A8-9627-46F2-BFD6-456B5282A43A}" dt="2023-05-19T01:16:17.067" v="135" actId="20577"/>
          <ac:spMkLst>
            <pc:docMk/>
            <pc:sldMk cId="1576703719" sldId="267"/>
            <ac:spMk id="2" creationId="{A03B1741-997A-DAF7-4713-C4460BC59A7F}"/>
          </ac:spMkLst>
        </pc:spChg>
        <pc:spChg chg="mod">
          <ac:chgData name="Luan Garcilasso" userId="2da982f6de1154f2" providerId="LiveId" clId="{39CDB7A8-9627-46F2-BFD6-456B5282A43A}" dt="2023-05-19T01:17:14.959" v="245" actId="313"/>
          <ac:spMkLst>
            <pc:docMk/>
            <pc:sldMk cId="1576703719" sldId="267"/>
            <ac:spMk id="3" creationId="{340774B3-579B-3260-AA39-17E206D2E985}"/>
          </ac:spMkLst>
        </pc:spChg>
      </pc:sldChg>
      <pc:sldChg chg="addSp modSp add del mod modMedia setBg modNotes">
        <pc:chgData name="Luan Garcilasso" userId="2da982f6de1154f2" providerId="LiveId" clId="{39CDB7A8-9627-46F2-BFD6-456B5282A43A}" dt="2023-05-19T01:35:23.932" v="320"/>
        <pc:sldMkLst>
          <pc:docMk/>
          <pc:sldMk cId="0" sldId="268"/>
        </pc:sldMkLst>
        <pc:spChg chg="mod">
          <ac:chgData name="Luan Garcilasso" userId="2da982f6de1154f2" providerId="LiveId" clId="{39CDB7A8-9627-46F2-BFD6-456B5282A43A}" dt="2023-05-19T01:35:22.841" v="318" actId="26606"/>
          <ac:spMkLst>
            <pc:docMk/>
            <pc:sldMk cId="0" sldId="268"/>
            <ac:spMk id="437" creationId="{00000000-0000-0000-0000-000000000000}"/>
          </ac:spMkLst>
        </pc:spChg>
        <pc:spChg chg="mod">
          <ac:chgData name="Luan Garcilasso" userId="2da982f6de1154f2" providerId="LiveId" clId="{39CDB7A8-9627-46F2-BFD6-456B5282A43A}" dt="2023-05-19T01:35:22.841" v="318" actId="26606"/>
          <ac:spMkLst>
            <pc:docMk/>
            <pc:sldMk cId="0" sldId="268"/>
            <ac:spMk id="438" creationId="{00000000-0000-0000-0000-000000000000}"/>
          </ac:spMkLst>
        </pc:spChg>
        <pc:spChg chg="add">
          <ac:chgData name="Luan Garcilasso" userId="2da982f6de1154f2" providerId="LiveId" clId="{39CDB7A8-9627-46F2-BFD6-456B5282A43A}" dt="2023-05-19T01:35:22.841" v="318" actId="26606"/>
          <ac:spMkLst>
            <pc:docMk/>
            <pc:sldMk cId="0" sldId="268"/>
            <ac:spMk id="444" creationId="{6F828D28-8E09-41CC-8229-3070B5467A96}"/>
          </ac:spMkLst>
        </pc:spChg>
        <pc:spChg chg="add">
          <ac:chgData name="Luan Garcilasso" userId="2da982f6de1154f2" providerId="LiveId" clId="{39CDB7A8-9627-46F2-BFD6-456B5282A43A}" dt="2023-05-19T01:35:22.841" v="318" actId="26606"/>
          <ac:spMkLst>
            <pc:docMk/>
            <pc:sldMk cId="0" sldId="268"/>
            <ac:spMk id="446" creationId="{D5B012D8-7F27-4758-9AC6-C889B154BD73}"/>
          </ac:spMkLst>
        </pc:spChg>
        <pc:spChg chg="add">
          <ac:chgData name="Luan Garcilasso" userId="2da982f6de1154f2" providerId="LiveId" clId="{39CDB7A8-9627-46F2-BFD6-456B5282A43A}" dt="2023-05-19T01:35:22.841" v="318" actId="26606"/>
          <ac:spMkLst>
            <pc:docMk/>
            <pc:sldMk cId="0" sldId="268"/>
            <ac:spMk id="448" creationId="{4063B759-00FC-46D1-9898-8E8625268FAF}"/>
          </ac:spMkLst>
        </pc:spChg>
        <pc:picChg chg="add mod">
          <ac:chgData name="Luan Garcilasso" userId="2da982f6de1154f2" providerId="LiveId" clId="{39CDB7A8-9627-46F2-BFD6-456B5282A43A}" dt="2023-05-19T01:35:23.932" v="320"/>
          <ac:picMkLst>
            <pc:docMk/>
            <pc:sldMk cId="0" sldId="268"/>
            <ac:picMk id="440" creationId="{AF1E9D41-E00D-1863-DECD-278C1580EB6B}"/>
          </ac:picMkLst>
        </pc:picChg>
      </pc:sldChg>
    </pc:docChg>
  </pc:docChgLst>
</pc:chgInfo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sv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image" Target="../media/image9.svg"/><Relationship Id="rId1" Type="http://schemas.openxmlformats.org/officeDocument/2006/relationships/image" Target="../media/image8.png"/><Relationship Id="rId6" Type="http://schemas.openxmlformats.org/officeDocument/2006/relationships/image" Target="../media/image13.svg"/><Relationship Id="rId5" Type="http://schemas.openxmlformats.org/officeDocument/2006/relationships/image" Target="../media/image12.png"/><Relationship Id="rId4" Type="http://schemas.openxmlformats.org/officeDocument/2006/relationships/image" Target="../media/image11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7F0FDEE-AAED-4BDE-AFB3-23CB92692AFB}" type="doc">
      <dgm:prSet loTypeId="urn:microsoft.com/office/officeart/2005/8/layout/vList2" loCatId="list" qsTypeId="urn:microsoft.com/office/officeart/2005/8/quickstyle/simple5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765CF0A-FB9C-4293-B750-9ED548646644}">
      <dgm:prSet/>
      <dgm:spPr/>
      <dgm:t>
        <a:bodyPr/>
        <a:lstStyle/>
        <a:p>
          <a:r>
            <a:rPr lang="pt-BR" b="1"/>
            <a:t>4.1 – Propostas  para as Instituições Financeiras:</a:t>
          </a:r>
          <a:endParaRPr lang="en-US"/>
        </a:p>
      </dgm:t>
    </dgm:pt>
    <dgm:pt modelId="{22CDB8EC-3203-47AE-8E82-0C8F890CED12}" type="parTrans" cxnId="{67A60CB4-F370-4E97-9057-0C406A8D6969}">
      <dgm:prSet/>
      <dgm:spPr/>
      <dgm:t>
        <a:bodyPr/>
        <a:lstStyle/>
        <a:p>
          <a:endParaRPr lang="en-US"/>
        </a:p>
      </dgm:t>
    </dgm:pt>
    <dgm:pt modelId="{E1E689BF-1590-40C2-9FB9-9A5157BD1FD0}" type="sibTrans" cxnId="{67A60CB4-F370-4E97-9057-0C406A8D6969}">
      <dgm:prSet/>
      <dgm:spPr/>
      <dgm:t>
        <a:bodyPr/>
        <a:lstStyle/>
        <a:p>
          <a:endParaRPr lang="en-US"/>
        </a:p>
      </dgm:t>
    </dgm:pt>
    <dgm:pt modelId="{50FCC05B-A0AA-4CF7-8D47-C324096631FB}">
      <dgm:prSet/>
      <dgm:spPr/>
      <dgm:t>
        <a:bodyPr/>
        <a:lstStyle/>
        <a:p>
          <a:r>
            <a:rPr lang="pt-BR"/>
            <a:t>4.1.1 – Software que entra um relatório com as informações pertinentes a análise de crédito;</a:t>
          </a:r>
          <a:endParaRPr lang="en-US"/>
        </a:p>
      </dgm:t>
    </dgm:pt>
    <dgm:pt modelId="{94940E9F-B69C-416F-8BFB-315324F82D80}" type="parTrans" cxnId="{EA10678C-1B42-44AF-86DD-2610A5738A2D}">
      <dgm:prSet/>
      <dgm:spPr/>
      <dgm:t>
        <a:bodyPr/>
        <a:lstStyle/>
        <a:p>
          <a:endParaRPr lang="en-US"/>
        </a:p>
      </dgm:t>
    </dgm:pt>
    <dgm:pt modelId="{8D22616A-15E7-463B-AF91-89EC3C95AD7A}" type="sibTrans" cxnId="{EA10678C-1B42-44AF-86DD-2610A5738A2D}">
      <dgm:prSet/>
      <dgm:spPr/>
      <dgm:t>
        <a:bodyPr/>
        <a:lstStyle/>
        <a:p>
          <a:endParaRPr lang="en-US"/>
        </a:p>
      </dgm:t>
    </dgm:pt>
    <dgm:pt modelId="{40CD019F-5D0B-4AF5-A7BE-A87273750D64}">
      <dgm:prSet/>
      <dgm:spPr/>
      <dgm:t>
        <a:bodyPr/>
        <a:lstStyle/>
        <a:p>
          <a:r>
            <a:rPr lang="pt-BR"/>
            <a:t>4.1.2 - Relatório descritivo com dados estatísticos perfis de clientes da mesma região;</a:t>
          </a:r>
          <a:endParaRPr lang="en-US"/>
        </a:p>
      </dgm:t>
    </dgm:pt>
    <dgm:pt modelId="{C602F0EF-1C31-4281-9A52-2B3801F85833}" type="parTrans" cxnId="{39B8B2A2-FC2F-4492-9126-DD3B0D055B26}">
      <dgm:prSet/>
      <dgm:spPr/>
      <dgm:t>
        <a:bodyPr/>
        <a:lstStyle/>
        <a:p>
          <a:endParaRPr lang="en-US"/>
        </a:p>
      </dgm:t>
    </dgm:pt>
    <dgm:pt modelId="{2FB163AF-B508-40F7-B7C8-AFF7AE7A11BB}" type="sibTrans" cxnId="{39B8B2A2-FC2F-4492-9126-DD3B0D055B26}">
      <dgm:prSet/>
      <dgm:spPr/>
      <dgm:t>
        <a:bodyPr/>
        <a:lstStyle/>
        <a:p>
          <a:endParaRPr lang="en-US"/>
        </a:p>
      </dgm:t>
    </dgm:pt>
    <dgm:pt modelId="{E402E82B-22BC-44AB-99CB-6C5598B5552C}">
      <dgm:prSet/>
      <dgm:spPr/>
      <dgm:t>
        <a:bodyPr/>
        <a:lstStyle/>
        <a:p>
          <a:r>
            <a:rPr lang="pt-BR"/>
            <a:t>4.1.3 – Projeto de pesquisa com  informações de perfis de clientes de forma regionalizada.</a:t>
          </a:r>
          <a:endParaRPr lang="en-US"/>
        </a:p>
      </dgm:t>
    </dgm:pt>
    <dgm:pt modelId="{D8F7363F-8F1A-47DD-A57D-76E710852998}" type="parTrans" cxnId="{23EBE0D2-79BB-422E-BB73-10B11FCAA8DE}">
      <dgm:prSet/>
      <dgm:spPr/>
      <dgm:t>
        <a:bodyPr/>
        <a:lstStyle/>
        <a:p>
          <a:endParaRPr lang="en-US"/>
        </a:p>
      </dgm:t>
    </dgm:pt>
    <dgm:pt modelId="{AEDF22A6-2B42-448C-ADF0-F49BC9C3B660}" type="sibTrans" cxnId="{23EBE0D2-79BB-422E-BB73-10B11FCAA8DE}">
      <dgm:prSet/>
      <dgm:spPr/>
      <dgm:t>
        <a:bodyPr/>
        <a:lstStyle/>
        <a:p>
          <a:endParaRPr lang="en-US"/>
        </a:p>
      </dgm:t>
    </dgm:pt>
    <dgm:pt modelId="{0109D08C-2827-4148-AD41-E8A9200B268F}" type="pres">
      <dgm:prSet presAssocID="{07F0FDEE-AAED-4BDE-AFB3-23CB92692AFB}" presName="linear" presStyleCnt="0">
        <dgm:presLayoutVars>
          <dgm:animLvl val="lvl"/>
          <dgm:resizeHandles val="exact"/>
        </dgm:presLayoutVars>
      </dgm:prSet>
      <dgm:spPr/>
    </dgm:pt>
    <dgm:pt modelId="{7A873EBE-5A17-4498-9886-2F14894C0CD3}" type="pres">
      <dgm:prSet presAssocID="{F765CF0A-FB9C-4293-B750-9ED548646644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138904CD-F48E-4216-AB31-896CD7395B67}" type="pres">
      <dgm:prSet presAssocID="{E1E689BF-1590-40C2-9FB9-9A5157BD1FD0}" presName="spacer" presStyleCnt="0"/>
      <dgm:spPr/>
    </dgm:pt>
    <dgm:pt modelId="{D5DE69BA-109D-4781-87F5-FB6CE5F4299D}" type="pres">
      <dgm:prSet presAssocID="{50FCC05B-A0AA-4CF7-8D47-C324096631FB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F7C5C7C-888C-460A-92D7-6FD4DD90998A}" type="pres">
      <dgm:prSet presAssocID="{8D22616A-15E7-463B-AF91-89EC3C95AD7A}" presName="spacer" presStyleCnt="0"/>
      <dgm:spPr/>
    </dgm:pt>
    <dgm:pt modelId="{32D67E37-D50B-4AF0-8DDF-610ECCBAA745}" type="pres">
      <dgm:prSet presAssocID="{40CD019F-5D0B-4AF5-A7BE-A87273750D6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E8527CF-B239-4801-93FC-5E0BE5F353F7}" type="pres">
      <dgm:prSet presAssocID="{2FB163AF-B508-40F7-B7C8-AFF7AE7A11BB}" presName="spacer" presStyleCnt="0"/>
      <dgm:spPr/>
    </dgm:pt>
    <dgm:pt modelId="{DDF7F3BC-E21E-4EFD-B8CC-43BA56FCEEF3}" type="pres">
      <dgm:prSet presAssocID="{E402E82B-22BC-44AB-99CB-6C5598B5552C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01B87B15-9DA3-4C81-8252-95156E1070FA}" type="presOf" srcId="{07F0FDEE-AAED-4BDE-AFB3-23CB92692AFB}" destId="{0109D08C-2827-4148-AD41-E8A9200B268F}" srcOrd="0" destOrd="0" presId="urn:microsoft.com/office/officeart/2005/8/layout/vList2"/>
    <dgm:cxn modelId="{3E9D0184-53BE-41D5-9EDF-E691C095F2F3}" type="presOf" srcId="{40CD019F-5D0B-4AF5-A7BE-A87273750D64}" destId="{32D67E37-D50B-4AF0-8DDF-610ECCBAA745}" srcOrd="0" destOrd="0" presId="urn:microsoft.com/office/officeart/2005/8/layout/vList2"/>
    <dgm:cxn modelId="{EA10678C-1B42-44AF-86DD-2610A5738A2D}" srcId="{07F0FDEE-AAED-4BDE-AFB3-23CB92692AFB}" destId="{50FCC05B-A0AA-4CF7-8D47-C324096631FB}" srcOrd="1" destOrd="0" parTransId="{94940E9F-B69C-416F-8BFB-315324F82D80}" sibTransId="{8D22616A-15E7-463B-AF91-89EC3C95AD7A}"/>
    <dgm:cxn modelId="{97815CA1-F6E9-4D6E-9248-996C805F5FF8}" type="presOf" srcId="{50FCC05B-A0AA-4CF7-8D47-C324096631FB}" destId="{D5DE69BA-109D-4781-87F5-FB6CE5F4299D}" srcOrd="0" destOrd="0" presId="urn:microsoft.com/office/officeart/2005/8/layout/vList2"/>
    <dgm:cxn modelId="{39B8B2A2-FC2F-4492-9126-DD3B0D055B26}" srcId="{07F0FDEE-AAED-4BDE-AFB3-23CB92692AFB}" destId="{40CD019F-5D0B-4AF5-A7BE-A87273750D64}" srcOrd="2" destOrd="0" parTransId="{C602F0EF-1C31-4281-9A52-2B3801F85833}" sibTransId="{2FB163AF-B508-40F7-B7C8-AFF7AE7A11BB}"/>
    <dgm:cxn modelId="{67A60CB4-F370-4E97-9057-0C406A8D6969}" srcId="{07F0FDEE-AAED-4BDE-AFB3-23CB92692AFB}" destId="{F765CF0A-FB9C-4293-B750-9ED548646644}" srcOrd="0" destOrd="0" parTransId="{22CDB8EC-3203-47AE-8E82-0C8F890CED12}" sibTransId="{E1E689BF-1590-40C2-9FB9-9A5157BD1FD0}"/>
    <dgm:cxn modelId="{4F1B30D2-BD06-423B-9330-425A570BC4D0}" type="presOf" srcId="{E402E82B-22BC-44AB-99CB-6C5598B5552C}" destId="{DDF7F3BC-E21E-4EFD-B8CC-43BA56FCEEF3}" srcOrd="0" destOrd="0" presId="urn:microsoft.com/office/officeart/2005/8/layout/vList2"/>
    <dgm:cxn modelId="{23EBE0D2-79BB-422E-BB73-10B11FCAA8DE}" srcId="{07F0FDEE-AAED-4BDE-AFB3-23CB92692AFB}" destId="{E402E82B-22BC-44AB-99CB-6C5598B5552C}" srcOrd="3" destOrd="0" parTransId="{D8F7363F-8F1A-47DD-A57D-76E710852998}" sibTransId="{AEDF22A6-2B42-448C-ADF0-F49BC9C3B660}"/>
    <dgm:cxn modelId="{B06CA9ED-EE35-4180-8C35-8A45BF4F29FD}" type="presOf" srcId="{F765CF0A-FB9C-4293-B750-9ED548646644}" destId="{7A873EBE-5A17-4498-9886-2F14894C0CD3}" srcOrd="0" destOrd="0" presId="urn:microsoft.com/office/officeart/2005/8/layout/vList2"/>
    <dgm:cxn modelId="{98549A38-DB96-43D0-832A-CD5F7D21D680}" type="presParOf" srcId="{0109D08C-2827-4148-AD41-E8A9200B268F}" destId="{7A873EBE-5A17-4498-9886-2F14894C0CD3}" srcOrd="0" destOrd="0" presId="urn:microsoft.com/office/officeart/2005/8/layout/vList2"/>
    <dgm:cxn modelId="{DA426161-53BC-4D32-A7C6-7E467EB9DB7C}" type="presParOf" srcId="{0109D08C-2827-4148-AD41-E8A9200B268F}" destId="{138904CD-F48E-4216-AB31-896CD7395B67}" srcOrd="1" destOrd="0" presId="urn:microsoft.com/office/officeart/2005/8/layout/vList2"/>
    <dgm:cxn modelId="{0BFAAC18-BD42-453D-A666-D0F2187ADAF3}" type="presParOf" srcId="{0109D08C-2827-4148-AD41-E8A9200B268F}" destId="{D5DE69BA-109D-4781-87F5-FB6CE5F4299D}" srcOrd="2" destOrd="0" presId="urn:microsoft.com/office/officeart/2005/8/layout/vList2"/>
    <dgm:cxn modelId="{0A5CDDD8-FFD1-4212-AC0A-285BB99F828B}" type="presParOf" srcId="{0109D08C-2827-4148-AD41-E8A9200B268F}" destId="{6F7C5C7C-888C-460A-92D7-6FD4DD90998A}" srcOrd="3" destOrd="0" presId="urn:microsoft.com/office/officeart/2005/8/layout/vList2"/>
    <dgm:cxn modelId="{B28810DC-AF7A-437F-A14F-59FFEDD4C35D}" type="presParOf" srcId="{0109D08C-2827-4148-AD41-E8A9200B268F}" destId="{32D67E37-D50B-4AF0-8DDF-610ECCBAA745}" srcOrd="4" destOrd="0" presId="urn:microsoft.com/office/officeart/2005/8/layout/vList2"/>
    <dgm:cxn modelId="{7AE35458-712E-4288-8C8B-6726656DF76E}" type="presParOf" srcId="{0109D08C-2827-4148-AD41-E8A9200B268F}" destId="{AE8527CF-B239-4801-93FC-5E0BE5F353F7}" srcOrd="5" destOrd="0" presId="urn:microsoft.com/office/officeart/2005/8/layout/vList2"/>
    <dgm:cxn modelId="{7DD77709-AC62-4267-8011-D7F5A6BA99F5}" type="presParOf" srcId="{0109D08C-2827-4148-AD41-E8A9200B268F}" destId="{DDF7F3BC-E21E-4EFD-B8CC-43BA56FCEEF3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5B82308-EB19-42D1-9A40-65F296B70E11}" type="doc">
      <dgm:prSet loTypeId="urn:microsoft.com/office/officeart/2005/8/layout/vList2" loCatId="list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AB23D8B-018D-474A-A6EF-B701BD575798}">
      <dgm:prSet/>
      <dgm:spPr/>
      <dgm:t>
        <a:bodyPr/>
        <a:lstStyle/>
        <a:p>
          <a:r>
            <a:rPr lang="pt-BR" b="1"/>
            <a:t>4.1 – Propostas  para os Produtores Rurais:</a:t>
          </a:r>
          <a:endParaRPr lang="en-US"/>
        </a:p>
      </dgm:t>
    </dgm:pt>
    <dgm:pt modelId="{37C2B823-E1E7-4861-B706-7FC2989FA4FB}" type="parTrans" cxnId="{1259DF03-C232-4730-8206-B85A0EB34654}">
      <dgm:prSet/>
      <dgm:spPr/>
      <dgm:t>
        <a:bodyPr/>
        <a:lstStyle/>
        <a:p>
          <a:endParaRPr lang="en-US"/>
        </a:p>
      </dgm:t>
    </dgm:pt>
    <dgm:pt modelId="{E301AC67-20F8-47C8-8D9A-EF257B534404}" type="sibTrans" cxnId="{1259DF03-C232-4730-8206-B85A0EB34654}">
      <dgm:prSet/>
      <dgm:spPr/>
      <dgm:t>
        <a:bodyPr/>
        <a:lstStyle/>
        <a:p>
          <a:endParaRPr lang="en-US"/>
        </a:p>
      </dgm:t>
    </dgm:pt>
    <dgm:pt modelId="{96990692-51DD-47C4-BF66-2C25A6E96BD3}">
      <dgm:prSet/>
      <dgm:spPr/>
      <dgm:t>
        <a:bodyPr/>
        <a:lstStyle/>
        <a:p>
          <a:r>
            <a:rPr lang="pt-BR"/>
            <a:t>4.2.1 – Indicadores gerados pelo software de acordo com região e tipos de safras baseiam a visão estratégica;</a:t>
          </a:r>
          <a:endParaRPr lang="en-US"/>
        </a:p>
      </dgm:t>
    </dgm:pt>
    <dgm:pt modelId="{83548780-A32B-4E30-9EA2-72708E4ABD04}" type="parTrans" cxnId="{10872742-AE7F-4BFD-9AFE-801336008123}">
      <dgm:prSet/>
      <dgm:spPr/>
      <dgm:t>
        <a:bodyPr/>
        <a:lstStyle/>
        <a:p>
          <a:endParaRPr lang="en-US"/>
        </a:p>
      </dgm:t>
    </dgm:pt>
    <dgm:pt modelId="{B3D745BC-1563-4ACB-86EC-72867D830C92}" type="sibTrans" cxnId="{10872742-AE7F-4BFD-9AFE-801336008123}">
      <dgm:prSet/>
      <dgm:spPr/>
      <dgm:t>
        <a:bodyPr/>
        <a:lstStyle/>
        <a:p>
          <a:endParaRPr lang="en-US"/>
        </a:p>
      </dgm:t>
    </dgm:pt>
    <dgm:pt modelId="{22BCA7F2-FEC7-44F8-BAB3-C240D3EB9E11}">
      <dgm:prSet/>
      <dgm:spPr/>
      <dgm:t>
        <a:bodyPr/>
        <a:lstStyle/>
        <a:p>
          <a:r>
            <a:rPr lang="pt-BR"/>
            <a:t>4.2.2 – Indicadores com base estatística de safras e custos de produção da região;</a:t>
          </a:r>
          <a:endParaRPr lang="en-US"/>
        </a:p>
      </dgm:t>
    </dgm:pt>
    <dgm:pt modelId="{71DD2FEA-8E30-45FB-979C-66BCA582503F}" type="parTrans" cxnId="{87479D73-1D65-47B9-A49D-938BC8825BC8}">
      <dgm:prSet/>
      <dgm:spPr/>
      <dgm:t>
        <a:bodyPr/>
        <a:lstStyle/>
        <a:p>
          <a:endParaRPr lang="en-US"/>
        </a:p>
      </dgm:t>
    </dgm:pt>
    <dgm:pt modelId="{B3F5871D-FECA-43D4-BE02-8D9D196201DE}" type="sibTrans" cxnId="{87479D73-1D65-47B9-A49D-938BC8825BC8}">
      <dgm:prSet/>
      <dgm:spPr/>
      <dgm:t>
        <a:bodyPr/>
        <a:lstStyle/>
        <a:p>
          <a:endParaRPr lang="en-US"/>
        </a:p>
      </dgm:t>
    </dgm:pt>
    <dgm:pt modelId="{055B8614-34A5-420B-8487-C54E2EAB41CC}">
      <dgm:prSet/>
      <dgm:spPr/>
      <dgm:t>
        <a:bodyPr/>
        <a:lstStyle/>
        <a:p>
          <a:r>
            <a:rPr lang="pt-BR"/>
            <a:t>4.2.3 – Relatório com histórico de safras, análises de solos e custos de produção.</a:t>
          </a:r>
          <a:endParaRPr lang="en-US"/>
        </a:p>
      </dgm:t>
    </dgm:pt>
    <dgm:pt modelId="{5E4BB8F1-74CE-4A10-A27B-0AE8F1362717}" type="parTrans" cxnId="{5B5931DF-7F6D-4BC7-8804-6A6873CF405E}">
      <dgm:prSet/>
      <dgm:spPr/>
      <dgm:t>
        <a:bodyPr/>
        <a:lstStyle/>
        <a:p>
          <a:endParaRPr lang="en-US"/>
        </a:p>
      </dgm:t>
    </dgm:pt>
    <dgm:pt modelId="{9E13B6E8-302D-4A94-9C8B-05B0079CFAE3}" type="sibTrans" cxnId="{5B5931DF-7F6D-4BC7-8804-6A6873CF405E}">
      <dgm:prSet/>
      <dgm:spPr/>
      <dgm:t>
        <a:bodyPr/>
        <a:lstStyle/>
        <a:p>
          <a:endParaRPr lang="en-US"/>
        </a:p>
      </dgm:t>
    </dgm:pt>
    <dgm:pt modelId="{882D73D5-8BEC-4C75-90AE-E1D027420259}" type="pres">
      <dgm:prSet presAssocID="{65B82308-EB19-42D1-9A40-65F296B70E11}" presName="linear" presStyleCnt="0">
        <dgm:presLayoutVars>
          <dgm:animLvl val="lvl"/>
          <dgm:resizeHandles val="exact"/>
        </dgm:presLayoutVars>
      </dgm:prSet>
      <dgm:spPr/>
    </dgm:pt>
    <dgm:pt modelId="{6B0F1DE8-64A1-40CD-A7B8-374DCD93EB25}" type="pres">
      <dgm:prSet presAssocID="{AAB23D8B-018D-474A-A6EF-B701BD57579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3DB0EB2F-0FDA-4382-8251-1DC73056DBC4}" type="pres">
      <dgm:prSet presAssocID="{E301AC67-20F8-47C8-8D9A-EF257B534404}" presName="spacer" presStyleCnt="0"/>
      <dgm:spPr/>
    </dgm:pt>
    <dgm:pt modelId="{52582828-780E-46F1-BE35-B4CFDFD7D239}" type="pres">
      <dgm:prSet presAssocID="{96990692-51DD-47C4-BF66-2C25A6E96BD3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93D3108B-4A20-4EDB-8532-9B023E53A5D1}" type="pres">
      <dgm:prSet presAssocID="{B3D745BC-1563-4ACB-86EC-72867D830C92}" presName="spacer" presStyleCnt="0"/>
      <dgm:spPr/>
    </dgm:pt>
    <dgm:pt modelId="{035A7C45-5B64-41BD-9D7C-CD70844DE51B}" type="pres">
      <dgm:prSet presAssocID="{22BCA7F2-FEC7-44F8-BAB3-C240D3EB9E1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B86DDA7B-CB22-400E-817D-99EFF2F2A4BE}" type="pres">
      <dgm:prSet presAssocID="{B3F5871D-FECA-43D4-BE02-8D9D196201DE}" presName="spacer" presStyleCnt="0"/>
      <dgm:spPr/>
    </dgm:pt>
    <dgm:pt modelId="{A626BEF6-C127-4A20-B7A2-5E5021ABFFAD}" type="pres">
      <dgm:prSet presAssocID="{055B8614-34A5-420B-8487-C54E2EAB41CC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1259DF03-C232-4730-8206-B85A0EB34654}" srcId="{65B82308-EB19-42D1-9A40-65F296B70E11}" destId="{AAB23D8B-018D-474A-A6EF-B701BD575798}" srcOrd="0" destOrd="0" parTransId="{37C2B823-E1E7-4861-B706-7FC2989FA4FB}" sibTransId="{E301AC67-20F8-47C8-8D9A-EF257B534404}"/>
    <dgm:cxn modelId="{745E0020-65FD-4AEF-8092-276DE193507D}" type="presOf" srcId="{96990692-51DD-47C4-BF66-2C25A6E96BD3}" destId="{52582828-780E-46F1-BE35-B4CFDFD7D239}" srcOrd="0" destOrd="0" presId="urn:microsoft.com/office/officeart/2005/8/layout/vList2"/>
    <dgm:cxn modelId="{0B31215F-B169-4BA3-BB7F-B01E31AC5B82}" type="presOf" srcId="{65B82308-EB19-42D1-9A40-65F296B70E11}" destId="{882D73D5-8BEC-4C75-90AE-E1D027420259}" srcOrd="0" destOrd="0" presId="urn:microsoft.com/office/officeart/2005/8/layout/vList2"/>
    <dgm:cxn modelId="{10872742-AE7F-4BFD-9AFE-801336008123}" srcId="{65B82308-EB19-42D1-9A40-65F296B70E11}" destId="{96990692-51DD-47C4-BF66-2C25A6E96BD3}" srcOrd="1" destOrd="0" parTransId="{83548780-A32B-4E30-9EA2-72708E4ABD04}" sibTransId="{B3D745BC-1563-4ACB-86EC-72867D830C92}"/>
    <dgm:cxn modelId="{2D34D96E-1978-4308-A094-FDE225962DB5}" type="presOf" srcId="{AAB23D8B-018D-474A-A6EF-B701BD575798}" destId="{6B0F1DE8-64A1-40CD-A7B8-374DCD93EB25}" srcOrd="0" destOrd="0" presId="urn:microsoft.com/office/officeart/2005/8/layout/vList2"/>
    <dgm:cxn modelId="{87479D73-1D65-47B9-A49D-938BC8825BC8}" srcId="{65B82308-EB19-42D1-9A40-65F296B70E11}" destId="{22BCA7F2-FEC7-44F8-BAB3-C240D3EB9E11}" srcOrd="2" destOrd="0" parTransId="{71DD2FEA-8E30-45FB-979C-66BCA582503F}" sibTransId="{B3F5871D-FECA-43D4-BE02-8D9D196201DE}"/>
    <dgm:cxn modelId="{93F7398D-7451-47A1-A284-1D3E5EB1CC5F}" type="presOf" srcId="{055B8614-34A5-420B-8487-C54E2EAB41CC}" destId="{A626BEF6-C127-4A20-B7A2-5E5021ABFFAD}" srcOrd="0" destOrd="0" presId="urn:microsoft.com/office/officeart/2005/8/layout/vList2"/>
    <dgm:cxn modelId="{3A224CC8-C47A-449D-B784-80BF3E6F11B7}" type="presOf" srcId="{22BCA7F2-FEC7-44F8-BAB3-C240D3EB9E11}" destId="{035A7C45-5B64-41BD-9D7C-CD70844DE51B}" srcOrd="0" destOrd="0" presId="urn:microsoft.com/office/officeart/2005/8/layout/vList2"/>
    <dgm:cxn modelId="{5B5931DF-7F6D-4BC7-8804-6A6873CF405E}" srcId="{65B82308-EB19-42D1-9A40-65F296B70E11}" destId="{055B8614-34A5-420B-8487-C54E2EAB41CC}" srcOrd="3" destOrd="0" parTransId="{5E4BB8F1-74CE-4A10-A27B-0AE8F1362717}" sibTransId="{9E13B6E8-302D-4A94-9C8B-05B0079CFAE3}"/>
    <dgm:cxn modelId="{ACC43521-E8B6-44A9-942F-B6D375004CEE}" type="presParOf" srcId="{882D73D5-8BEC-4C75-90AE-E1D027420259}" destId="{6B0F1DE8-64A1-40CD-A7B8-374DCD93EB25}" srcOrd="0" destOrd="0" presId="urn:microsoft.com/office/officeart/2005/8/layout/vList2"/>
    <dgm:cxn modelId="{4992742F-5ACB-4254-8B58-F7754D0FA47A}" type="presParOf" srcId="{882D73D5-8BEC-4C75-90AE-E1D027420259}" destId="{3DB0EB2F-0FDA-4382-8251-1DC73056DBC4}" srcOrd="1" destOrd="0" presId="urn:microsoft.com/office/officeart/2005/8/layout/vList2"/>
    <dgm:cxn modelId="{1343E30A-BC81-4D03-A01E-1252E25B3362}" type="presParOf" srcId="{882D73D5-8BEC-4C75-90AE-E1D027420259}" destId="{52582828-780E-46F1-BE35-B4CFDFD7D239}" srcOrd="2" destOrd="0" presId="urn:microsoft.com/office/officeart/2005/8/layout/vList2"/>
    <dgm:cxn modelId="{7CB49CF7-13F7-4495-98FA-1AB9C197152A}" type="presParOf" srcId="{882D73D5-8BEC-4C75-90AE-E1D027420259}" destId="{93D3108B-4A20-4EDB-8532-9B023E53A5D1}" srcOrd="3" destOrd="0" presId="urn:microsoft.com/office/officeart/2005/8/layout/vList2"/>
    <dgm:cxn modelId="{1F55701E-A37F-447A-ACCA-F870AFC44EA0}" type="presParOf" srcId="{882D73D5-8BEC-4C75-90AE-E1D027420259}" destId="{035A7C45-5B64-41BD-9D7C-CD70844DE51B}" srcOrd="4" destOrd="0" presId="urn:microsoft.com/office/officeart/2005/8/layout/vList2"/>
    <dgm:cxn modelId="{CDAF310E-8E4C-4B64-8E46-3E3B18BA812E}" type="presParOf" srcId="{882D73D5-8BEC-4C75-90AE-E1D027420259}" destId="{B86DDA7B-CB22-400E-817D-99EFF2F2A4BE}" srcOrd="5" destOrd="0" presId="urn:microsoft.com/office/officeart/2005/8/layout/vList2"/>
    <dgm:cxn modelId="{7B3CA4CD-8605-4C5E-B17D-CF62310C17A6}" type="presParOf" srcId="{882D73D5-8BEC-4C75-90AE-E1D027420259}" destId="{A626BEF6-C127-4A20-B7A2-5E5021ABFFAD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EE68523-A9ED-4447-A8C8-559593B86F13}" type="doc">
      <dgm:prSet loTypeId="urn:microsoft.com/office/officeart/2018/2/layout/IconLabel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70C534D-0C4A-460A-A16C-FDD54379B732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Confiabilidade das informações;</a:t>
          </a:r>
          <a:endParaRPr lang="en-US"/>
        </a:p>
      </dgm:t>
    </dgm:pt>
    <dgm:pt modelId="{3E7CA550-6D54-4BE8-AC5D-9E2C9BBF4DC5}" type="parTrans" cxnId="{9BF20955-71CA-4C31-B85C-E087B55F5E33}">
      <dgm:prSet/>
      <dgm:spPr/>
      <dgm:t>
        <a:bodyPr/>
        <a:lstStyle/>
        <a:p>
          <a:endParaRPr lang="en-US"/>
        </a:p>
      </dgm:t>
    </dgm:pt>
    <dgm:pt modelId="{3ADCAEEF-A806-43FB-B978-81B8C31BC8CF}" type="sibTrans" cxnId="{9BF20955-71CA-4C31-B85C-E087B55F5E33}">
      <dgm:prSet/>
      <dgm:spPr/>
      <dgm:t>
        <a:bodyPr/>
        <a:lstStyle/>
        <a:p>
          <a:endParaRPr lang="en-US"/>
        </a:p>
      </dgm:t>
    </dgm:pt>
    <dgm:pt modelId="{15A5F6EE-F359-44F0-BDE8-63A30063F7C2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Redução de inadimplências e sinistros;</a:t>
          </a:r>
          <a:endParaRPr lang="en-US"/>
        </a:p>
      </dgm:t>
    </dgm:pt>
    <dgm:pt modelId="{47F6BCF4-6BEF-42C0-9363-A491E16ED9C3}" type="parTrans" cxnId="{592A57DE-5D6A-4DCB-9424-741ADA9388A4}">
      <dgm:prSet/>
      <dgm:spPr/>
      <dgm:t>
        <a:bodyPr/>
        <a:lstStyle/>
        <a:p>
          <a:endParaRPr lang="en-US"/>
        </a:p>
      </dgm:t>
    </dgm:pt>
    <dgm:pt modelId="{B801E1A2-2F6A-453F-82C5-91E3F3E951CF}" type="sibTrans" cxnId="{592A57DE-5D6A-4DCB-9424-741ADA9388A4}">
      <dgm:prSet/>
      <dgm:spPr/>
      <dgm:t>
        <a:bodyPr/>
        <a:lstStyle/>
        <a:p>
          <a:endParaRPr lang="en-US"/>
        </a:p>
      </dgm:t>
    </dgm:pt>
    <dgm:pt modelId="{003D8848-BD4D-40F7-9347-934712A0AF32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Maior chance de aprovação ao crédito;</a:t>
          </a:r>
          <a:endParaRPr lang="en-US"/>
        </a:p>
      </dgm:t>
    </dgm:pt>
    <dgm:pt modelId="{2FCACEC7-A714-40E6-83F5-4B16A596D414}" type="parTrans" cxnId="{82A2A3D8-4720-45C6-B974-D00B47343CC3}">
      <dgm:prSet/>
      <dgm:spPr/>
      <dgm:t>
        <a:bodyPr/>
        <a:lstStyle/>
        <a:p>
          <a:endParaRPr lang="en-US"/>
        </a:p>
      </dgm:t>
    </dgm:pt>
    <dgm:pt modelId="{88DC131C-3924-443D-A554-857A1E56FBED}" type="sibTrans" cxnId="{82A2A3D8-4720-45C6-B974-D00B47343CC3}">
      <dgm:prSet/>
      <dgm:spPr/>
      <dgm:t>
        <a:bodyPr/>
        <a:lstStyle/>
        <a:p>
          <a:endParaRPr lang="en-US"/>
        </a:p>
      </dgm:t>
    </dgm:pt>
    <dgm:pt modelId="{89B8F051-2B28-4F4D-8A87-6274BBD7FC33}">
      <dgm:prSet/>
      <dgm:spPr/>
      <dgm:t>
        <a:bodyPr/>
        <a:lstStyle/>
        <a:p>
          <a:pPr>
            <a:lnSpc>
              <a:spcPct val="100000"/>
            </a:lnSpc>
          </a:pPr>
          <a:r>
            <a:rPr lang="pt-BR"/>
            <a:t>Visão estratégica e controle das próprias produções.</a:t>
          </a:r>
          <a:endParaRPr lang="en-US"/>
        </a:p>
      </dgm:t>
    </dgm:pt>
    <dgm:pt modelId="{9F73FF97-FC7C-4CF2-B895-5F7754984AFC}" type="parTrans" cxnId="{16FD1868-6491-44BB-8D36-01D6BE5EF53E}">
      <dgm:prSet/>
      <dgm:spPr/>
      <dgm:t>
        <a:bodyPr/>
        <a:lstStyle/>
        <a:p>
          <a:endParaRPr lang="en-US"/>
        </a:p>
      </dgm:t>
    </dgm:pt>
    <dgm:pt modelId="{97B12FC0-57D9-4B8B-B929-96EEDD6C66BC}" type="sibTrans" cxnId="{16FD1868-6491-44BB-8D36-01D6BE5EF53E}">
      <dgm:prSet/>
      <dgm:spPr/>
      <dgm:t>
        <a:bodyPr/>
        <a:lstStyle/>
        <a:p>
          <a:endParaRPr lang="en-US"/>
        </a:p>
      </dgm:t>
    </dgm:pt>
    <dgm:pt modelId="{748DDD61-7F23-44C7-9704-46AFEC009507}" type="pres">
      <dgm:prSet presAssocID="{0EE68523-A9ED-4447-A8C8-559593B86F13}" presName="root" presStyleCnt="0">
        <dgm:presLayoutVars>
          <dgm:dir/>
          <dgm:resizeHandles val="exact"/>
        </dgm:presLayoutVars>
      </dgm:prSet>
      <dgm:spPr/>
    </dgm:pt>
    <dgm:pt modelId="{1FA9E23B-91E6-45D0-B0E7-88E278FAB2FF}" type="pres">
      <dgm:prSet presAssocID="{870C534D-0C4A-460A-A16C-FDD54379B732}" presName="compNode" presStyleCnt="0"/>
      <dgm:spPr/>
    </dgm:pt>
    <dgm:pt modelId="{66B41F48-2B0F-43F4-9E2C-7FF6C4C3E6DE}" type="pres">
      <dgm:prSet presAssocID="{870C534D-0C4A-460A-A16C-FDD54379B73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arca de seleção"/>
        </a:ext>
      </dgm:extLst>
    </dgm:pt>
    <dgm:pt modelId="{42B459A2-5B08-4D1B-BBC3-A0CF38658463}" type="pres">
      <dgm:prSet presAssocID="{870C534D-0C4A-460A-A16C-FDD54379B732}" presName="spaceRect" presStyleCnt="0"/>
      <dgm:spPr/>
    </dgm:pt>
    <dgm:pt modelId="{152C2C1C-A480-4BD9-88E9-D971031C473E}" type="pres">
      <dgm:prSet presAssocID="{870C534D-0C4A-460A-A16C-FDD54379B732}" presName="textRect" presStyleLbl="revTx" presStyleIdx="0" presStyleCnt="4">
        <dgm:presLayoutVars>
          <dgm:chMax val="1"/>
          <dgm:chPref val="1"/>
        </dgm:presLayoutVars>
      </dgm:prSet>
      <dgm:spPr/>
    </dgm:pt>
    <dgm:pt modelId="{0B415A7D-78BB-4CC8-9253-FBFBA7A2E09E}" type="pres">
      <dgm:prSet presAssocID="{3ADCAEEF-A806-43FB-B978-81B8C31BC8CF}" presName="sibTrans" presStyleCnt="0"/>
      <dgm:spPr/>
    </dgm:pt>
    <dgm:pt modelId="{67C5E388-FD44-423D-8EE5-E6CEF90C69CE}" type="pres">
      <dgm:prSet presAssocID="{15A5F6EE-F359-44F0-BDE8-63A30063F7C2}" presName="compNode" presStyleCnt="0"/>
      <dgm:spPr/>
    </dgm:pt>
    <dgm:pt modelId="{E45A3661-3A0F-4862-9A6F-476ADB0B803C}" type="pres">
      <dgm:prSet presAssocID="{15A5F6EE-F359-44F0-BDE8-63A30063F7C2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evil Face Outline"/>
        </a:ext>
      </dgm:extLst>
    </dgm:pt>
    <dgm:pt modelId="{4AFE9D23-9A87-4255-AC32-362594CC10AE}" type="pres">
      <dgm:prSet presAssocID="{15A5F6EE-F359-44F0-BDE8-63A30063F7C2}" presName="spaceRect" presStyleCnt="0"/>
      <dgm:spPr/>
    </dgm:pt>
    <dgm:pt modelId="{F5A6DE30-DC95-4C32-8F94-D141D074C603}" type="pres">
      <dgm:prSet presAssocID="{15A5F6EE-F359-44F0-BDE8-63A30063F7C2}" presName="textRect" presStyleLbl="revTx" presStyleIdx="1" presStyleCnt="4">
        <dgm:presLayoutVars>
          <dgm:chMax val="1"/>
          <dgm:chPref val="1"/>
        </dgm:presLayoutVars>
      </dgm:prSet>
      <dgm:spPr/>
    </dgm:pt>
    <dgm:pt modelId="{A8348337-784A-46FF-9B9B-AAF9E26D234C}" type="pres">
      <dgm:prSet presAssocID="{B801E1A2-2F6A-453F-82C5-91E3F3E951CF}" presName="sibTrans" presStyleCnt="0"/>
      <dgm:spPr/>
    </dgm:pt>
    <dgm:pt modelId="{94571C9D-5586-4E9E-BCE4-C454A6881A11}" type="pres">
      <dgm:prSet presAssocID="{003D8848-BD4D-40F7-9347-934712A0AF32}" presName="compNode" presStyleCnt="0"/>
      <dgm:spPr/>
    </dgm:pt>
    <dgm:pt modelId="{83897222-B4BB-440D-92EC-20EDEC87BFF9}" type="pres">
      <dgm:prSet presAssocID="{003D8848-BD4D-40F7-9347-934712A0AF32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inheiro"/>
        </a:ext>
      </dgm:extLst>
    </dgm:pt>
    <dgm:pt modelId="{F624E65B-C4F4-4553-A5C2-A53ACDCC9B5E}" type="pres">
      <dgm:prSet presAssocID="{003D8848-BD4D-40F7-9347-934712A0AF32}" presName="spaceRect" presStyleCnt="0"/>
      <dgm:spPr/>
    </dgm:pt>
    <dgm:pt modelId="{80482B62-B73A-4884-A7C2-D6EAFA4D8207}" type="pres">
      <dgm:prSet presAssocID="{003D8848-BD4D-40F7-9347-934712A0AF32}" presName="textRect" presStyleLbl="revTx" presStyleIdx="2" presStyleCnt="4">
        <dgm:presLayoutVars>
          <dgm:chMax val="1"/>
          <dgm:chPref val="1"/>
        </dgm:presLayoutVars>
      </dgm:prSet>
      <dgm:spPr/>
    </dgm:pt>
    <dgm:pt modelId="{0E3A768E-52EC-45FA-A854-4C71D6D34ED1}" type="pres">
      <dgm:prSet presAssocID="{88DC131C-3924-443D-A554-857A1E56FBED}" presName="sibTrans" presStyleCnt="0"/>
      <dgm:spPr/>
    </dgm:pt>
    <dgm:pt modelId="{32A49B87-566F-4E80-8A4A-6BCF7B9199A6}" type="pres">
      <dgm:prSet presAssocID="{89B8F051-2B28-4F4D-8A87-6274BBD7FC33}" presName="compNode" presStyleCnt="0"/>
      <dgm:spPr/>
    </dgm:pt>
    <dgm:pt modelId="{0EFCA684-6376-42D9-A8D7-31FF5EE877BF}" type="pres">
      <dgm:prSet presAssocID="{89B8F051-2B28-4F4D-8A87-6274BBD7FC33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Game controller"/>
        </a:ext>
      </dgm:extLst>
    </dgm:pt>
    <dgm:pt modelId="{F7BDE54A-5BB7-408B-9571-A84FE497403E}" type="pres">
      <dgm:prSet presAssocID="{89B8F051-2B28-4F4D-8A87-6274BBD7FC33}" presName="spaceRect" presStyleCnt="0"/>
      <dgm:spPr/>
    </dgm:pt>
    <dgm:pt modelId="{45756050-F0BA-43A3-82A6-8D548FC42B05}" type="pres">
      <dgm:prSet presAssocID="{89B8F051-2B28-4F4D-8A87-6274BBD7FC33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49CFAA03-42DB-41B0-AA02-51AAD807CCFD}" type="presOf" srcId="{870C534D-0C4A-460A-A16C-FDD54379B732}" destId="{152C2C1C-A480-4BD9-88E9-D971031C473E}" srcOrd="0" destOrd="0" presId="urn:microsoft.com/office/officeart/2018/2/layout/IconLabelList"/>
    <dgm:cxn modelId="{16FD1868-6491-44BB-8D36-01D6BE5EF53E}" srcId="{0EE68523-A9ED-4447-A8C8-559593B86F13}" destId="{89B8F051-2B28-4F4D-8A87-6274BBD7FC33}" srcOrd="3" destOrd="0" parTransId="{9F73FF97-FC7C-4CF2-B895-5F7754984AFC}" sibTransId="{97B12FC0-57D9-4B8B-B929-96EEDD6C66BC}"/>
    <dgm:cxn modelId="{9BF20955-71CA-4C31-B85C-E087B55F5E33}" srcId="{0EE68523-A9ED-4447-A8C8-559593B86F13}" destId="{870C534D-0C4A-460A-A16C-FDD54379B732}" srcOrd="0" destOrd="0" parTransId="{3E7CA550-6D54-4BE8-AC5D-9E2C9BBF4DC5}" sibTransId="{3ADCAEEF-A806-43FB-B978-81B8C31BC8CF}"/>
    <dgm:cxn modelId="{319CE38C-52D3-4930-913E-5283838BB90C}" type="presOf" srcId="{0EE68523-A9ED-4447-A8C8-559593B86F13}" destId="{748DDD61-7F23-44C7-9704-46AFEC009507}" srcOrd="0" destOrd="0" presId="urn:microsoft.com/office/officeart/2018/2/layout/IconLabelList"/>
    <dgm:cxn modelId="{BC0ED7AA-543B-4F23-91E0-546E9BC363C2}" type="presOf" srcId="{89B8F051-2B28-4F4D-8A87-6274BBD7FC33}" destId="{45756050-F0BA-43A3-82A6-8D548FC42B05}" srcOrd="0" destOrd="0" presId="urn:microsoft.com/office/officeart/2018/2/layout/IconLabelList"/>
    <dgm:cxn modelId="{27ACDDBD-62BC-474F-948D-F2CC8718336D}" type="presOf" srcId="{15A5F6EE-F359-44F0-BDE8-63A30063F7C2}" destId="{F5A6DE30-DC95-4C32-8F94-D141D074C603}" srcOrd="0" destOrd="0" presId="urn:microsoft.com/office/officeart/2018/2/layout/IconLabelList"/>
    <dgm:cxn modelId="{82A2A3D8-4720-45C6-B974-D00B47343CC3}" srcId="{0EE68523-A9ED-4447-A8C8-559593B86F13}" destId="{003D8848-BD4D-40F7-9347-934712A0AF32}" srcOrd="2" destOrd="0" parTransId="{2FCACEC7-A714-40E6-83F5-4B16A596D414}" sibTransId="{88DC131C-3924-443D-A554-857A1E56FBED}"/>
    <dgm:cxn modelId="{88D149D9-A83D-4565-B722-E2A56E1EB47E}" type="presOf" srcId="{003D8848-BD4D-40F7-9347-934712A0AF32}" destId="{80482B62-B73A-4884-A7C2-D6EAFA4D8207}" srcOrd="0" destOrd="0" presId="urn:microsoft.com/office/officeart/2018/2/layout/IconLabelList"/>
    <dgm:cxn modelId="{592A57DE-5D6A-4DCB-9424-741ADA9388A4}" srcId="{0EE68523-A9ED-4447-A8C8-559593B86F13}" destId="{15A5F6EE-F359-44F0-BDE8-63A30063F7C2}" srcOrd="1" destOrd="0" parTransId="{47F6BCF4-6BEF-42C0-9363-A491E16ED9C3}" sibTransId="{B801E1A2-2F6A-453F-82C5-91E3F3E951CF}"/>
    <dgm:cxn modelId="{8BC99E92-4EF7-4AC5-8FCB-C5974D58E6C8}" type="presParOf" srcId="{748DDD61-7F23-44C7-9704-46AFEC009507}" destId="{1FA9E23B-91E6-45D0-B0E7-88E278FAB2FF}" srcOrd="0" destOrd="0" presId="urn:microsoft.com/office/officeart/2018/2/layout/IconLabelList"/>
    <dgm:cxn modelId="{1308DA15-2B54-4BB4-A285-66240B4F95CF}" type="presParOf" srcId="{1FA9E23B-91E6-45D0-B0E7-88E278FAB2FF}" destId="{66B41F48-2B0F-43F4-9E2C-7FF6C4C3E6DE}" srcOrd="0" destOrd="0" presId="urn:microsoft.com/office/officeart/2018/2/layout/IconLabelList"/>
    <dgm:cxn modelId="{976FA648-313D-46AE-8451-D765317169C5}" type="presParOf" srcId="{1FA9E23B-91E6-45D0-B0E7-88E278FAB2FF}" destId="{42B459A2-5B08-4D1B-BBC3-A0CF38658463}" srcOrd="1" destOrd="0" presId="urn:microsoft.com/office/officeart/2018/2/layout/IconLabelList"/>
    <dgm:cxn modelId="{11B94D97-F8B4-4E68-A168-6184D0868457}" type="presParOf" srcId="{1FA9E23B-91E6-45D0-B0E7-88E278FAB2FF}" destId="{152C2C1C-A480-4BD9-88E9-D971031C473E}" srcOrd="2" destOrd="0" presId="urn:microsoft.com/office/officeart/2018/2/layout/IconLabelList"/>
    <dgm:cxn modelId="{384A72A9-6E77-433B-AE0D-DAF636BFCE5C}" type="presParOf" srcId="{748DDD61-7F23-44C7-9704-46AFEC009507}" destId="{0B415A7D-78BB-4CC8-9253-FBFBA7A2E09E}" srcOrd="1" destOrd="0" presId="urn:microsoft.com/office/officeart/2018/2/layout/IconLabelList"/>
    <dgm:cxn modelId="{1D6B13C0-F3B3-40A3-B322-38812FA33351}" type="presParOf" srcId="{748DDD61-7F23-44C7-9704-46AFEC009507}" destId="{67C5E388-FD44-423D-8EE5-E6CEF90C69CE}" srcOrd="2" destOrd="0" presId="urn:microsoft.com/office/officeart/2018/2/layout/IconLabelList"/>
    <dgm:cxn modelId="{22B98133-FA72-4764-B170-8BC336F05573}" type="presParOf" srcId="{67C5E388-FD44-423D-8EE5-E6CEF90C69CE}" destId="{E45A3661-3A0F-4862-9A6F-476ADB0B803C}" srcOrd="0" destOrd="0" presId="urn:microsoft.com/office/officeart/2018/2/layout/IconLabelList"/>
    <dgm:cxn modelId="{05BA8319-1142-4719-85EE-FA2430122C17}" type="presParOf" srcId="{67C5E388-FD44-423D-8EE5-E6CEF90C69CE}" destId="{4AFE9D23-9A87-4255-AC32-362594CC10AE}" srcOrd="1" destOrd="0" presId="urn:microsoft.com/office/officeart/2018/2/layout/IconLabelList"/>
    <dgm:cxn modelId="{B7B8B71C-3DB1-4B8C-9B4C-E4F1FE7AD0A2}" type="presParOf" srcId="{67C5E388-FD44-423D-8EE5-E6CEF90C69CE}" destId="{F5A6DE30-DC95-4C32-8F94-D141D074C603}" srcOrd="2" destOrd="0" presId="urn:microsoft.com/office/officeart/2018/2/layout/IconLabelList"/>
    <dgm:cxn modelId="{293D4C1D-B689-4F0F-BD11-88A1228B8650}" type="presParOf" srcId="{748DDD61-7F23-44C7-9704-46AFEC009507}" destId="{A8348337-784A-46FF-9B9B-AAF9E26D234C}" srcOrd="3" destOrd="0" presId="urn:microsoft.com/office/officeart/2018/2/layout/IconLabelList"/>
    <dgm:cxn modelId="{686B2C0F-BFD4-45B6-9E5A-033A84875A06}" type="presParOf" srcId="{748DDD61-7F23-44C7-9704-46AFEC009507}" destId="{94571C9D-5586-4E9E-BCE4-C454A6881A11}" srcOrd="4" destOrd="0" presId="urn:microsoft.com/office/officeart/2018/2/layout/IconLabelList"/>
    <dgm:cxn modelId="{0D78AB5D-7919-47C6-A2F7-BFF2CE70A085}" type="presParOf" srcId="{94571C9D-5586-4E9E-BCE4-C454A6881A11}" destId="{83897222-B4BB-440D-92EC-20EDEC87BFF9}" srcOrd="0" destOrd="0" presId="urn:microsoft.com/office/officeart/2018/2/layout/IconLabelList"/>
    <dgm:cxn modelId="{36009F84-3CE8-4702-B54B-6FE35774A027}" type="presParOf" srcId="{94571C9D-5586-4E9E-BCE4-C454A6881A11}" destId="{F624E65B-C4F4-4553-A5C2-A53ACDCC9B5E}" srcOrd="1" destOrd="0" presId="urn:microsoft.com/office/officeart/2018/2/layout/IconLabelList"/>
    <dgm:cxn modelId="{7F558456-27DB-4F6B-BC68-57549D30D2DC}" type="presParOf" srcId="{94571C9D-5586-4E9E-BCE4-C454A6881A11}" destId="{80482B62-B73A-4884-A7C2-D6EAFA4D8207}" srcOrd="2" destOrd="0" presId="urn:microsoft.com/office/officeart/2018/2/layout/IconLabelList"/>
    <dgm:cxn modelId="{4F3091DB-6FA2-433E-BBF7-C91D6DCE429A}" type="presParOf" srcId="{748DDD61-7F23-44C7-9704-46AFEC009507}" destId="{0E3A768E-52EC-45FA-A854-4C71D6D34ED1}" srcOrd="5" destOrd="0" presId="urn:microsoft.com/office/officeart/2018/2/layout/IconLabelList"/>
    <dgm:cxn modelId="{88DA210D-ACC0-42B3-9D4E-FC18AB32C83E}" type="presParOf" srcId="{748DDD61-7F23-44C7-9704-46AFEC009507}" destId="{32A49B87-566F-4E80-8A4A-6BCF7B9199A6}" srcOrd="6" destOrd="0" presId="urn:microsoft.com/office/officeart/2018/2/layout/IconLabelList"/>
    <dgm:cxn modelId="{58AA3FF7-6CD8-4DB9-8825-008A13075240}" type="presParOf" srcId="{32A49B87-566F-4E80-8A4A-6BCF7B9199A6}" destId="{0EFCA684-6376-42D9-A8D7-31FF5EE877BF}" srcOrd="0" destOrd="0" presId="urn:microsoft.com/office/officeart/2018/2/layout/IconLabelList"/>
    <dgm:cxn modelId="{C2CA4DDB-BECD-46DE-85CB-880D4BEEF8CA}" type="presParOf" srcId="{32A49B87-566F-4E80-8A4A-6BCF7B9199A6}" destId="{F7BDE54A-5BB7-408B-9571-A84FE497403E}" srcOrd="1" destOrd="0" presId="urn:microsoft.com/office/officeart/2018/2/layout/IconLabelList"/>
    <dgm:cxn modelId="{E7204783-2A22-4414-B8F1-94799A02811A}" type="presParOf" srcId="{32A49B87-566F-4E80-8A4A-6BCF7B9199A6}" destId="{45756050-F0BA-43A3-82A6-8D548FC42B05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873EBE-5A17-4498-9886-2F14894C0CD3}">
      <dsp:nvSpPr>
        <dsp:cNvPr id="0" name=""/>
        <dsp:cNvSpPr/>
      </dsp:nvSpPr>
      <dsp:spPr>
        <a:xfrm>
          <a:off x="0" y="17204"/>
          <a:ext cx="3968747" cy="895050"/>
        </a:xfrm>
        <a:prstGeom prst="round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/>
            <a:t>4.1 – Propostas  para as Instituições Financeiras:</a:t>
          </a:r>
          <a:endParaRPr lang="en-US" sz="1600" kern="1200"/>
        </a:p>
      </dsp:txBody>
      <dsp:txXfrm>
        <a:off x="43693" y="60897"/>
        <a:ext cx="3881361" cy="807664"/>
      </dsp:txXfrm>
    </dsp:sp>
    <dsp:sp modelId="{D5DE69BA-109D-4781-87F5-FB6CE5F4299D}">
      <dsp:nvSpPr>
        <dsp:cNvPr id="0" name=""/>
        <dsp:cNvSpPr/>
      </dsp:nvSpPr>
      <dsp:spPr>
        <a:xfrm>
          <a:off x="0" y="958334"/>
          <a:ext cx="3968747" cy="895050"/>
        </a:xfrm>
        <a:prstGeom prst="roundRect">
          <a:avLst/>
        </a:prstGeom>
        <a:gradFill rotWithShape="0">
          <a:gsLst>
            <a:gs pos="0">
              <a:schemeClr val="accent5">
                <a:hueOff val="-3311292"/>
                <a:satOff val="13270"/>
                <a:lumOff val="2876"/>
                <a:alphaOff val="0"/>
                <a:shade val="51000"/>
                <a:satMod val="130000"/>
              </a:schemeClr>
            </a:gs>
            <a:gs pos="80000">
              <a:schemeClr val="accent5">
                <a:hueOff val="-3311292"/>
                <a:satOff val="13270"/>
                <a:lumOff val="2876"/>
                <a:alphaOff val="0"/>
                <a:shade val="93000"/>
                <a:satMod val="130000"/>
              </a:schemeClr>
            </a:gs>
            <a:gs pos="100000">
              <a:schemeClr val="accent5">
                <a:hueOff val="-3311292"/>
                <a:satOff val="13270"/>
                <a:lumOff val="287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4.1.1 – Software que entra um relatório com as informações pertinentes a análise de crédito;</a:t>
          </a:r>
          <a:endParaRPr lang="en-US" sz="1600" kern="1200"/>
        </a:p>
      </dsp:txBody>
      <dsp:txXfrm>
        <a:off x="43693" y="1002027"/>
        <a:ext cx="3881361" cy="807664"/>
      </dsp:txXfrm>
    </dsp:sp>
    <dsp:sp modelId="{32D67E37-D50B-4AF0-8DDF-610ECCBAA745}">
      <dsp:nvSpPr>
        <dsp:cNvPr id="0" name=""/>
        <dsp:cNvSpPr/>
      </dsp:nvSpPr>
      <dsp:spPr>
        <a:xfrm>
          <a:off x="0" y="1899464"/>
          <a:ext cx="3968747" cy="895050"/>
        </a:xfrm>
        <a:prstGeom prst="roundRect">
          <a:avLst/>
        </a:prstGeom>
        <a:gradFill rotWithShape="0">
          <a:gsLst>
            <a:gs pos="0">
              <a:schemeClr val="accent5">
                <a:hueOff val="-6622584"/>
                <a:satOff val="26541"/>
                <a:lumOff val="5752"/>
                <a:alphaOff val="0"/>
                <a:shade val="51000"/>
                <a:satMod val="130000"/>
              </a:schemeClr>
            </a:gs>
            <a:gs pos="80000">
              <a:schemeClr val="accent5">
                <a:hueOff val="-6622584"/>
                <a:satOff val="26541"/>
                <a:lumOff val="5752"/>
                <a:alphaOff val="0"/>
                <a:shade val="93000"/>
                <a:satMod val="130000"/>
              </a:schemeClr>
            </a:gs>
            <a:gs pos="100000">
              <a:schemeClr val="accent5">
                <a:hueOff val="-6622584"/>
                <a:satOff val="26541"/>
                <a:lumOff val="575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4.1.2 - Relatório descritivo com dados estatísticos perfis de clientes da mesma região;</a:t>
          </a:r>
          <a:endParaRPr lang="en-US" sz="1600" kern="1200"/>
        </a:p>
      </dsp:txBody>
      <dsp:txXfrm>
        <a:off x="43693" y="1943157"/>
        <a:ext cx="3881361" cy="807664"/>
      </dsp:txXfrm>
    </dsp:sp>
    <dsp:sp modelId="{DDF7F3BC-E21E-4EFD-B8CC-43BA56FCEEF3}">
      <dsp:nvSpPr>
        <dsp:cNvPr id="0" name=""/>
        <dsp:cNvSpPr/>
      </dsp:nvSpPr>
      <dsp:spPr>
        <a:xfrm>
          <a:off x="0" y="2840594"/>
          <a:ext cx="3968747" cy="895050"/>
        </a:xfrm>
        <a:prstGeom prst="roundRect">
          <a:avLst/>
        </a:prstGeom>
        <a:gradFill rotWithShape="0">
          <a:gsLst>
            <a:gs pos="0">
              <a:schemeClr val="accent5">
                <a:hueOff val="-9933876"/>
                <a:satOff val="39811"/>
                <a:lumOff val="8628"/>
                <a:alphaOff val="0"/>
                <a:shade val="51000"/>
                <a:satMod val="130000"/>
              </a:schemeClr>
            </a:gs>
            <a:gs pos="80000">
              <a:schemeClr val="accent5">
                <a:hueOff val="-9933876"/>
                <a:satOff val="39811"/>
                <a:lumOff val="8628"/>
                <a:alphaOff val="0"/>
                <a:shade val="93000"/>
                <a:satMod val="130000"/>
              </a:schemeClr>
            </a:gs>
            <a:gs pos="100000">
              <a:schemeClr val="accent5">
                <a:hueOff val="-9933876"/>
                <a:satOff val="39811"/>
                <a:lumOff val="862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4.1.3 – Projeto de pesquisa com  informações de perfis de clientes de forma regionalizada.</a:t>
          </a:r>
          <a:endParaRPr lang="en-US" sz="1600" kern="1200"/>
        </a:p>
      </dsp:txBody>
      <dsp:txXfrm>
        <a:off x="43693" y="2884287"/>
        <a:ext cx="3881361" cy="80766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0F1DE8-64A1-40CD-A7B8-374DCD93EB25}">
      <dsp:nvSpPr>
        <dsp:cNvPr id="0" name=""/>
        <dsp:cNvSpPr/>
      </dsp:nvSpPr>
      <dsp:spPr>
        <a:xfrm>
          <a:off x="0" y="32414"/>
          <a:ext cx="3968747" cy="887445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1" kern="1200"/>
            <a:t>4.1 – Propostas  para os Produtores Rurais:</a:t>
          </a:r>
          <a:endParaRPr lang="en-US" sz="1600" kern="1200"/>
        </a:p>
      </dsp:txBody>
      <dsp:txXfrm>
        <a:off x="43321" y="75735"/>
        <a:ext cx="3882105" cy="800803"/>
      </dsp:txXfrm>
    </dsp:sp>
    <dsp:sp modelId="{52582828-780E-46F1-BE35-B4CFDFD7D239}">
      <dsp:nvSpPr>
        <dsp:cNvPr id="0" name=""/>
        <dsp:cNvSpPr/>
      </dsp:nvSpPr>
      <dsp:spPr>
        <a:xfrm>
          <a:off x="0" y="965939"/>
          <a:ext cx="3968747" cy="887445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4.2.1 – Indicadores gerados pelo software de acordo com região e tipos de safras baseiam a visão estratégica;</a:t>
          </a:r>
          <a:endParaRPr lang="en-US" sz="1600" kern="1200"/>
        </a:p>
      </dsp:txBody>
      <dsp:txXfrm>
        <a:off x="43321" y="1009260"/>
        <a:ext cx="3882105" cy="800803"/>
      </dsp:txXfrm>
    </dsp:sp>
    <dsp:sp modelId="{035A7C45-5B64-41BD-9D7C-CD70844DE51B}">
      <dsp:nvSpPr>
        <dsp:cNvPr id="0" name=""/>
        <dsp:cNvSpPr/>
      </dsp:nvSpPr>
      <dsp:spPr>
        <a:xfrm>
          <a:off x="0" y="1899464"/>
          <a:ext cx="3968747" cy="887445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4.2.2 – Indicadores com base estatística de safras e custos de produção da região;</a:t>
          </a:r>
          <a:endParaRPr lang="en-US" sz="1600" kern="1200"/>
        </a:p>
      </dsp:txBody>
      <dsp:txXfrm>
        <a:off x="43321" y="1942785"/>
        <a:ext cx="3882105" cy="800803"/>
      </dsp:txXfrm>
    </dsp:sp>
    <dsp:sp modelId="{A626BEF6-C127-4A20-B7A2-5E5021ABFFAD}">
      <dsp:nvSpPr>
        <dsp:cNvPr id="0" name=""/>
        <dsp:cNvSpPr/>
      </dsp:nvSpPr>
      <dsp:spPr>
        <a:xfrm>
          <a:off x="0" y="2832989"/>
          <a:ext cx="3968747" cy="887445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kern="1200"/>
            <a:t>4.2.3 – Relatório com histórico de safras, análises de solos e custos de produção.</a:t>
          </a:r>
          <a:endParaRPr lang="en-US" sz="1600" kern="1200"/>
        </a:p>
      </dsp:txBody>
      <dsp:txXfrm>
        <a:off x="43321" y="2876310"/>
        <a:ext cx="3882105" cy="80080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B41F48-2B0F-43F4-9E2C-7FF6C4C3E6DE}">
      <dsp:nvSpPr>
        <dsp:cNvPr id="0" name=""/>
        <dsp:cNvSpPr/>
      </dsp:nvSpPr>
      <dsp:spPr>
        <a:xfrm>
          <a:off x="537299" y="1362202"/>
          <a:ext cx="810000" cy="81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2C2C1C-A480-4BD9-88E9-D971031C473E}">
      <dsp:nvSpPr>
        <dsp:cNvPr id="0" name=""/>
        <dsp:cNvSpPr/>
      </dsp:nvSpPr>
      <dsp:spPr>
        <a:xfrm>
          <a:off x="42299" y="244376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/>
            <a:t>Confiabilidade das informações;</a:t>
          </a:r>
          <a:endParaRPr lang="en-US" sz="1500" kern="1200"/>
        </a:p>
      </dsp:txBody>
      <dsp:txXfrm>
        <a:off x="42299" y="2443760"/>
        <a:ext cx="1800000" cy="720000"/>
      </dsp:txXfrm>
    </dsp:sp>
    <dsp:sp modelId="{E45A3661-3A0F-4862-9A6F-476ADB0B803C}">
      <dsp:nvSpPr>
        <dsp:cNvPr id="0" name=""/>
        <dsp:cNvSpPr/>
      </dsp:nvSpPr>
      <dsp:spPr>
        <a:xfrm>
          <a:off x="2652300" y="1362202"/>
          <a:ext cx="810000" cy="81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A6DE30-DC95-4C32-8F94-D141D074C603}">
      <dsp:nvSpPr>
        <dsp:cNvPr id="0" name=""/>
        <dsp:cNvSpPr/>
      </dsp:nvSpPr>
      <dsp:spPr>
        <a:xfrm>
          <a:off x="2157300" y="244376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/>
            <a:t>Redução de inadimplências e sinistros;</a:t>
          </a:r>
          <a:endParaRPr lang="en-US" sz="1500" kern="1200"/>
        </a:p>
      </dsp:txBody>
      <dsp:txXfrm>
        <a:off x="2157300" y="2443760"/>
        <a:ext cx="1800000" cy="720000"/>
      </dsp:txXfrm>
    </dsp:sp>
    <dsp:sp modelId="{83897222-B4BB-440D-92EC-20EDEC87BFF9}">
      <dsp:nvSpPr>
        <dsp:cNvPr id="0" name=""/>
        <dsp:cNvSpPr/>
      </dsp:nvSpPr>
      <dsp:spPr>
        <a:xfrm>
          <a:off x="4767300" y="1362202"/>
          <a:ext cx="810000" cy="81000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0482B62-B73A-4884-A7C2-D6EAFA4D8207}">
      <dsp:nvSpPr>
        <dsp:cNvPr id="0" name=""/>
        <dsp:cNvSpPr/>
      </dsp:nvSpPr>
      <dsp:spPr>
        <a:xfrm>
          <a:off x="4272300" y="244376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/>
            <a:t>Maior chance de aprovação ao crédito;</a:t>
          </a:r>
          <a:endParaRPr lang="en-US" sz="1500" kern="1200"/>
        </a:p>
      </dsp:txBody>
      <dsp:txXfrm>
        <a:off x="4272300" y="2443760"/>
        <a:ext cx="1800000" cy="720000"/>
      </dsp:txXfrm>
    </dsp:sp>
    <dsp:sp modelId="{0EFCA684-6376-42D9-A8D7-31FF5EE877BF}">
      <dsp:nvSpPr>
        <dsp:cNvPr id="0" name=""/>
        <dsp:cNvSpPr/>
      </dsp:nvSpPr>
      <dsp:spPr>
        <a:xfrm>
          <a:off x="6882300" y="1362202"/>
          <a:ext cx="810000" cy="810000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5756050-F0BA-43A3-82A6-8D548FC42B05}">
      <dsp:nvSpPr>
        <dsp:cNvPr id="0" name=""/>
        <dsp:cNvSpPr/>
      </dsp:nvSpPr>
      <dsp:spPr>
        <a:xfrm>
          <a:off x="6387300" y="2443760"/>
          <a:ext cx="18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500" kern="1200"/>
            <a:t>Visão estratégica e controle das próprias produções.</a:t>
          </a:r>
          <a:endParaRPr lang="en-US" sz="1500" kern="1200"/>
        </a:p>
      </dsp:txBody>
      <dsp:txXfrm>
        <a:off x="6387300" y="2443760"/>
        <a:ext cx="18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C03D7D-68C1-4A8F-8DA9-7E7345E49C27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0C3BE0-6106-4DCC-BE8E-6013B2BF4DF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9326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7831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8300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8143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9514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2298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9856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52362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68946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7233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3394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3696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D7600-4F1F-4FF0-A908-3D981F9478F1}" type="datetimeFigureOut">
              <a:rPr lang="pt-BR" smtClean="0"/>
              <a:t>18/05/2023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1ECF28-99B0-4ADB-9E6A-3482999343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8913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0EFC84-6F05-D08A-CA24-CF9DE110E2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71" r="8729"/>
          <a:stretch/>
        </p:blipFill>
        <p:spPr>
          <a:xfrm>
            <a:off x="23" y="-22"/>
            <a:ext cx="9143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684783" y="1682484"/>
            <a:ext cx="6858003" cy="3493010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82599" y="643467"/>
            <a:ext cx="4089397" cy="3569242"/>
          </a:xfrm>
        </p:spPr>
        <p:txBody>
          <a:bodyPr anchor="t">
            <a:normAutofit/>
          </a:bodyPr>
          <a:lstStyle/>
          <a:p>
            <a:pPr algn="l"/>
            <a:r>
              <a:rPr lang="pt-BR" sz="4500" dirty="0" err="1">
                <a:solidFill>
                  <a:srgbClr val="FFFFFF"/>
                </a:solidFill>
              </a:rPr>
              <a:t>AgroLink</a:t>
            </a:r>
            <a:r>
              <a:rPr lang="pt-BR" sz="4500" dirty="0">
                <a:solidFill>
                  <a:srgbClr val="FFFFFF"/>
                </a:solidFill>
              </a:rPr>
              <a:t>*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82599" y="4551037"/>
            <a:ext cx="7689801" cy="1578054"/>
          </a:xfrm>
        </p:spPr>
        <p:txBody>
          <a:bodyPr anchor="b">
            <a:normAutofit/>
          </a:bodyPr>
          <a:lstStyle/>
          <a:p>
            <a:pPr algn="l"/>
            <a:r>
              <a:rPr lang="pt-BR" dirty="0">
                <a:solidFill>
                  <a:srgbClr val="FFFFFF"/>
                </a:solidFill>
              </a:rPr>
              <a:t>Plataforma </a:t>
            </a:r>
            <a:r>
              <a:rPr lang="pt-BR" dirty="0" err="1">
                <a:solidFill>
                  <a:srgbClr val="FFFFFF"/>
                </a:solidFill>
              </a:rPr>
              <a:t>AgroLink</a:t>
            </a:r>
            <a:endParaRPr lang="pt-BR" dirty="0">
              <a:solidFill>
                <a:srgbClr val="FFFFFF"/>
              </a:solidFill>
            </a:endParaRPr>
          </a:p>
          <a:p>
            <a:pPr algn="l"/>
            <a:r>
              <a:rPr lang="pt-BR" dirty="0">
                <a:solidFill>
                  <a:srgbClr val="FFFFFF"/>
                </a:solidFill>
              </a:rPr>
              <a:t>Inovação no campo, colheita de sucesso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797890" y="2511887"/>
            <a:ext cx="6858003" cy="1834218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841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813299" y="490537"/>
            <a:ext cx="3968748" cy="1628775"/>
          </a:xfrm>
        </p:spPr>
        <p:txBody>
          <a:bodyPr anchor="b">
            <a:normAutofit/>
          </a:bodyPr>
          <a:lstStyle/>
          <a:p>
            <a:r>
              <a:rPr lang="pt-BR" sz="3500"/>
              <a:t>Propostas de Soluções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89F7AC8-6944-B95F-746A-35C76F7006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681" r="26808" b="-2"/>
          <a:stretch/>
        </p:blipFill>
        <p:spPr>
          <a:xfrm>
            <a:off x="1" y="1587"/>
            <a:ext cx="4571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B316A4D4-7964-41D8-24DD-18853120493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51633351"/>
              </p:ext>
            </p:extLst>
          </p:nvPr>
        </p:nvGraphicFramePr>
        <p:xfrm>
          <a:off x="4813300" y="2614612"/>
          <a:ext cx="3968747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27501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0759" y="3752849"/>
            <a:ext cx="2468166" cy="2452687"/>
          </a:xfrm>
        </p:spPr>
        <p:txBody>
          <a:bodyPr anchor="ctr">
            <a:normAutofit/>
          </a:bodyPr>
          <a:lstStyle/>
          <a:p>
            <a:r>
              <a:rPr lang="pt-BR" sz="3100"/>
              <a:t>Impacto da Solução</a:t>
            </a:r>
          </a:p>
        </p:txBody>
      </p:sp>
      <p:pic>
        <p:nvPicPr>
          <p:cNvPr id="5" name="Picture 4" descr="Lâmpada em tela de fundo amarela com cabo e feixes de luz traçados">
            <a:extLst>
              <a:ext uri="{FF2B5EF4-FFF2-40B4-BE49-F238E27FC236}">
                <a16:creationId xmlns:a16="http://schemas.microsoft.com/office/drawing/2014/main" id="{E18AAB1B-11AB-EF3D-0C27-7678B52B00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430" b="11587"/>
          <a:stretch/>
        </p:blipFill>
        <p:spPr>
          <a:xfrm>
            <a:off x="20" y="10"/>
            <a:ext cx="9143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167986" y="3752850"/>
            <a:ext cx="5614060" cy="2452687"/>
          </a:xfrm>
        </p:spPr>
        <p:txBody>
          <a:bodyPr anchor="ctr">
            <a:normAutofit/>
          </a:bodyPr>
          <a:lstStyle/>
          <a:p>
            <a:r>
              <a:rPr lang="pt-BR" sz="1600"/>
              <a:t>Simetria das informações.</a:t>
            </a:r>
          </a:p>
        </p:txBody>
      </p:sp>
    </p:spTree>
    <p:extLst>
      <p:ext uri="{BB962C8B-B14F-4D97-AF65-F5344CB8AC3E}">
        <p14:creationId xmlns:p14="http://schemas.microsoft.com/office/powerpoint/2010/main" val="3094607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Benefícios Esperados</a:t>
            </a:r>
          </a:p>
        </p:txBody>
      </p:sp>
      <p:graphicFrame>
        <p:nvGraphicFramePr>
          <p:cNvPr id="7" name="Espaço Reservado para Conteúdo 2">
            <a:extLst>
              <a:ext uri="{FF2B5EF4-FFF2-40B4-BE49-F238E27FC236}">
                <a16:creationId xmlns:a16="http://schemas.microsoft.com/office/drawing/2014/main" id="{C7617C24-33EA-3CBC-E0C9-09E3ECA07E1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57200" y="16002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302703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15299" y="548464"/>
            <a:ext cx="5098906" cy="1675623"/>
          </a:xfrm>
        </p:spPr>
        <p:txBody>
          <a:bodyPr anchor="b">
            <a:normAutofit/>
          </a:bodyPr>
          <a:lstStyle/>
          <a:p>
            <a:r>
              <a:rPr lang="pt-BR" sz="3500"/>
              <a:t>Observações - Entregáveis</a:t>
            </a:r>
          </a:p>
        </p:txBody>
      </p:sp>
      <p:pic>
        <p:nvPicPr>
          <p:cNvPr id="5" name="Picture 4" descr="Uma ferrovia que se estende pelo deserto">
            <a:extLst>
              <a:ext uri="{FF2B5EF4-FFF2-40B4-BE49-F238E27FC236}">
                <a16:creationId xmlns:a16="http://schemas.microsoft.com/office/drawing/2014/main" id="{8DE93C50-99CF-08DC-11C6-62460F92FB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05" r="27828"/>
          <a:stretch/>
        </p:blipFill>
        <p:spPr>
          <a:xfrm>
            <a:off x="20" y="10"/>
            <a:ext cx="3147352" cy="6857990"/>
          </a:xfrm>
          <a:prstGeom prst="rect">
            <a:avLst/>
          </a:prstGeom>
          <a:effectLst/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415300" y="2409830"/>
            <a:ext cx="5098904" cy="3705217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pt-BR" sz="1700"/>
              <a:t>Correlacionar os dados da localização da propriedade do produtor rural;</a:t>
            </a:r>
          </a:p>
          <a:p>
            <a:pPr marL="514350" indent="-514350">
              <a:buAutoNum type="arabicPeriod"/>
            </a:pPr>
            <a:r>
              <a:rPr lang="pt-BR" sz="1700"/>
              <a:t>Dos financiamentos obtidos e eventuais sinistros;</a:t>
            </a:r>
          </a:p>
          <a:p>
            <a:pPr marL="514350" indent="-514350">
              <a:buAutoNum type="arabicPeriod"/>
            </a:pPr>
            <a:r>
              <a:rPr lang="pt-BR" sz="1700"/>
              <a:t>Históricos das safras na região;</a:t>
            </a:r>
          </a:p>
          <a:p>
            <a:pPr marL="514350" indent="-514350">
              <a:buAutoNum type="arabicPeriod"/>
            </a:pPr>
            <a:r>
              <a:rPr lang="pt-BR" sz="1700"/>
              <a:t>Condições climáticas históricas;</a:t>
            </a:r>
          </a:p>
          <a:p>
            <a:pPr marL="514350" indent="-514350">
              <a:buAutoNum type="arabicPeriod"/>
            </a:pPr>
            <a:r>
              <a:rPr lang="pt-BR" sz="1700"/>
              <a:t>Situação do solo;</a:t>
            </a:r>
          </a:p>
          <a:p>
            <a:pPr marL="514350" indent="-514350">
              <a:buAutoNum type="arabicPeriod"/>
            </a:pPr>
            <a:r>
              <a:rPr lang="pt-BR" sz="1700"/>
              <a:t>Produtividade das safras nessa região;</a:t>
            </a:r>
          </a:p>
          <a:p>
            <a:pPr marL="514350" indent="-514350">
              <a:buAutoNum type="arabicPeriod"/>
            </a:pPr>
            <a:r>
              <a:rPr lang="pt-BR" sz="1700"/>
              <a:t>Mapas das propriedades;</a:t>
            </a:r>
          </a:p>
          <a:p>
            <a:pPr marL="514350" indent="-514350">
              <a:buAutoNum type="arabicPeriod"/>
            </a:pPr>
            <a:endParaRPr lang="pt-BR" sz="1700"/>
          </a:p>
          <a:p>
            <a:pPr marL="0" indent="0">
              <a:buNone/>
            </a:pPr>
            <a:endParaRPr lang="pt-BR" sz="1700"/>
          </a:p>
        </p:txBody>
      </p:sp>
    </p:spTree>
    <p:extLst>
      <p:ext uri="{BB962C8B-B14F-4D97-AF65-F5344CB8AC3E}">
        <p14:creationId xmlns:p14="http://schemas.microsoft.com/office/powerpoint/2010/main" val="1676780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51BA4DF-2BD4-4EC2-B1DB-B27C8AC71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415299" y="548464"/>
            <a:ext cx="5098906" cy="1675623"/>
          </a:xfrm>
        </p:spPr>
        <p:txBody>
          <a:bodyPr anchor="b">
            <a:normAutofit/>
          </a:bodyPr>
          <a:lstStyle/>
          <a:p>
            <a:r>
              <a:rPr lang="pt-BR" sz="3500"/>
              <a:t>Apresentação do Time</a:t>
            </a:r>
          </a:p>
        </p:txBody>
      </p:sp>
      <p:pic>
        <p:nvPicPr>
          <p:cNvPr id="5" name="Picture 4" descr="Montanhas à beira do mar">
            <a:extLst>
              <a:ext uri="{FF2B5EF4-FFF2-40B4-BE49-F238E27FC236}">
                <a16:creationId xmlns:a16="http://schemas.microsoft.com/office/drawing/2014/main" id="{DADB3547-E94F-F6C9-30EA-80AFA34F55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2933" r="22647"/>
          <a:stretch/>
        </p:blipFill>
        <p:spPr>
          <a:xfrm>
            <a:off x="20" y="10"/>
            <a:ext cx="3147352" cy="6857990"/>
          </a:xfrm>
          <a:prstGeom prst="rect">
            <a:avLst/>
          </a:prstGeom>
          <a:effectLst/>
        </p:spPr>
      </p:pic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415300" y="2409830"/>
            <a:ext cx="5098904" cy="3705217"/>
          </a:xfrm>
        </p:spPr>
        <p:txBody>
          <a:bodyPr>
            <a:normAutofit/>
          </a:bodyPr>
          <a:lstStyle/>
          <a:p>
            <a:r>
              <a:rPr lang="pt-BR" sz="1700"/>
              <a:t>Luan Maciel Garcilasso – RM 99237</a:t>
            </a:r>
          </a:p>
          <a:p>
            <a:r>
              <a:rPr lang="pt-BR" sz="1700"/>
              <a:t>Lucas Fernandes Alves – RM 551014</a:t>
            </a:r>
          </a:p>
          <a:p>
            <a:r>
              <a:rPr lang="pt-BR" sz="1700"/>
              <a:t>Marco Aurélio Costa da Silva – RM 98861</a:t>
            </a:r>
          </a:p>
          <a:p>
            <a:r>
              <a:rPr lang="pt-BR" sz="1700"/>
              <a:t>Victor Biazon Bueno do Galvão – RM 99124</a:t>
            </a:r>
          </a:p>
        </p:txBody>
      </p:sp>
    </p:spTree>
    <p:extLst>
      <p:ext uri="{BB962C8B-B14F-4D97-AF65-F5344CB8AC3E}">
        <p14:creationId xmlns:p14="http://schemas.microsoft.com/office/powerpoint/2010/main" val="1962089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4" name="Rectangle 443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0" name="Vídeo 439" descr="Windmills">
            <a:extLst>
              <a:ext uri="{FF2B5EF4-FFF2-40B4-BE49-F238E27FC236}">
                <a16:creationId xmlns:a16="http://schemas.microsoft.com/office/drawing/2014/main" id="{AF1E9D41-E00D-1863-DECD-278C1580EB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3705" r="11082" b="1"/>
          <a:stretch/>
        </p:blipFill>
        <p:spPr>
          <a:xfrm>
            <a:off x="20" y="-22"/>
            <a:ext cx="9143977" cy="6858022"/>
          </a:xfrm>
          <a:prstGeom prst="rect">
            <a:avLst/>
          </a:prstGeom>
        </p:spPr>
      </p:pic>
      <p:sp>
        <p:nvSpPr>
          <p:cNvPr id="446" name="Rectangle 445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684783" y="1682484"/>
            <a:ext cx="6858003" cy="3493010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7" name="Google Shape;437;p67"/>
          <p:cNvSpPr txBox="1">
            <a:spLocks noGrp="1"/>
          </p:cNvSpPr>
          <p:nvPr>
            <p:ph type="ctrTitle"/>
          </p:nvPr>
        </p:nvSpPr>
        <p:spPr>
          <a:xfrm>
            <a:off x="482599" y="643467"/>
            <a:ext cx="4089397" cy="3569242"/>
          </a:xfrm>
          <a:prstGeom prst="rect">
            <a:avLst/>
          </a:prstGeom>
        </p:spPr>
        <p:txBody>
          <a:bodyPr spcFirstLastPara="1" vert="horz" lIns="91425" tIns="91425" rIns="91425" bIns="91425" rtlCol="0" anchor="t" anchorCtr="0">
            <a:normAutofit/>
          </a:bodyPr>
          <a:lstStyle/>
          <a:p>
            <a:pPr algn="l">
              <a:spcBef>
                <a:spcPts val="0"/>
              </a:spcBef>
            </a:pPr>
            <a:r>
              <a:rPr lang="pt-BR" sz="4500">
                <a:solidFill>
                  <a:srgbClr val="FFFFFF"/>
                </a:solidFill>
              </a:rPr>
              <a:t>Sustainable Agriculture Project Proposal</a:t>
            </a:r>
          </a:p>
        </p:txBody>
      </p:sp>
      <p:sp>
        <p:nvSpPr>
          <p:cNvPr id="438" name="Google Shape;438;p67"/>
          <p:cNvSpPr txBox="1">
            <a:spLocks noGrp="1"/>
          </p:cNvSpPr>
          <p:nvPr>
            <p:ph type="subTitle" idx="1"/>
          </p:nvPr>
        </p:nvSpPr>
        <p:spPr>
          <a:xfrm>
            <a:off x="482599" y="4551037"/>
            <a:ext cx="4087109" cy="1578054"/>
          </a:xfrm>
          <a:prstGeom prst="rect">
            <a:avLst/>
          </a:prstGeom>
        </p:spPr>
        <p:txBody>
          <a:bodyPr spcFirstLastPara="1" vert="horz" lIns="91425" tIns="91425" rIns="91425" bIns="91425" rtlCol="0" anchor="b" anchorCtr="0">
            <a:normAutofit/>
          </a:bodyPr>
          <a:lstStyle/>
          <a:p>
            <a:pPr algn="l">
              <a:spcBef>
                <a:spcPts val="0"/>
              </a:spcBef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Here is where your presentation begins</a:t>
            </a:r>
          </a:p>
        </p:txBody>
      </p:sp>
      <p:sp>
        <p:nvSpPr>
          <p:cNvPr id="448" name="Rectangle 447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797890" y="2511887"/>
            <a:ext cx="6858003" cy="1834218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28" fill="hold"/>
                                        <p:tgtEl>
                                          <p:spTgt spid="4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300"/>
                                        <p:tgtEl>
                                          <p:spTgt spid="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4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4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0"/>
                  </p:tgtEl>
                </p:cond>
              </p:nextCondLst>
            </p:seq>
            <p:video>
              <p:cMediaNode mute="1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44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3B1741-997A-DAF7-4713-C4460BC59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Nova Semente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40774B3-579B-3260-AA39-17E206D2E9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Plantando soluções tecnológicas para colher melhores resultados. </a:t>
            </a:r>
          </a:p>
          <a:p>
            <a:r>
              <a:rPr lang="pt-BR" dirty="0"/>
              <a:t>oferece uma oportunidade para melhorar os sistemas legados sob uma infraestrutura econômica, segura, rápida e simples.</a:t>
            </a:r>
          </a:p>
        </p:txBody>
      </p:sp>
    </p:spTree>
    <p:extLst>
      <p:ext uri="{BB962C8B-B14F-4D97-AF65-F5344CB8AC3E}">
        <p14:creationId xmlns:p14="http://schemas.microsoft.com/office/powerpoint/2010/main" val="1576703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B6FACB3C-9069-4791-BC5C-0DB7CD19B8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F2038E-D777-4B76-81DD-DD13EE91B9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" y="0"/>
            <a:ext cx="9143772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3504" y="802955"/>
            <a:ext cx="3574747" cy="1454051"/>
          </a:xfrm>
        </p:spPr>
        <p:txBody>
          <a:bodyPr>
            <a:normAutofit/>
          </a:bodyPr>
          <a:lstStyle/>
          <a:p>
            <a:r>
              <a:rPr lang="pt-BR" sz="3100">
                <a:solidFill>
                  <a:schemeClr val="tx2"/>
                </a:solidFill>
              </a:rPr>
              <a:t>3. Contextualização do Problema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03504" y="2421683"/>
            <a:ext cx="3574461" cy="3353476"/>
          </a:xfrm>
        </p:spPr>
        <p:txBody>
          <a:bodyPr anchor="t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pt-BR" sz="1600" b="1">
                <a:solidFill>
                  <a:schemeClr val="tx2"/>
                </a:solidFill>
              </a:rPr>
              <a:t>3.1 Dificuldades das Instituições Financeiras:</a:t>
            </a:r>
          </a:p>
          <a:p>
            <a:pPr marL="0" indent="0">
              <a:lnSpc>
                <a:spcPct val="90000"/>
              </a:lnSpc>
              <a:buNone/>
            </a:pPr>
            <a:endParaRPr lang="pt-BR" sz="1600" b="1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  <a:buFont typeface="Wingdings" pitchFamily="2" charset="2"/>
              <a:buChar char="§"/>
            </a:pPr>
            <a:r>
              <a:rPr lang="pt-BR" sz="1600">
                <a:solidFill>
                  <a:schemeClr val="tx2"/>
                </a:solidFill>
              </a:rPr>
              <a:t>3.1.1 - Dificuldade para obter dados completos e confiáveis sobre as propriedades, os produtos e∕ou serviços a serem financiados;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pt-BR" sz="1600">
                <a:solidFill>
                  <a:schemeClr val="tx2"/>
                </a:solidFill>
              </a:rPr>
              <a:t> </a:t>
            </a:r>
          </a:p>
          <a:p>
            <a:pPr>
              <a:lnSpc>
                <a:spcPct val="90000"/>
              </a:lnSpc>
              <a:buFont typeface="Wingdings" pitchFamily="2" charset="2"/>
              <a:buChar char="§"/>
            </a:pPr>
            <a:r>
              <a:rPr lang="pt-BR" sz="1600">
                <a:solidFill>
                  <a:schemeClr val="tx2"/>
                </a:solidFill>
              </a:rPr>
              <a:t>3.1.2 - Riscos de inadimplência; </a:t>
            </a:r>
          </a:p>
          <a:p>
            <a:pPr marL="0" indent="0">
              <a:lnSpc>
                <a:spcPct val="90000"/>
              </a:lnSpc>
              <a:buNone/>
            </a:pPr>
            <a:endParaRPr lang="pt-BR" sz="1600">
              <a:solidFill>
                <a:schemeClr val="tx2"/>
              </a:solidFill>
            </a:endParaRPr>
          </a:p>
          <a:p>
            <a:pPr>
              <a:lnSpc>
                <a:spcPct val="90000"/>
              </a:lnSpc>
              <a:buFont typeface="Wingdings" pitchFamily="2" charset="2"/>
              <a:buChar char="§"/>
            </a:pPr>
            <a:r>
              <a:rPr lang="pt-BR" sz="1600">
                <a:solidFill>
                  <a:schemeClr val="tx2"/>
                </a:solidFill>
              </a:rPr>
              <a:t>3.1.3. - Acesso limitado às informações disponibilizadas somente  pelos potenciais clientes. 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D354807-230F-4402-B1B9-F733A8F1F1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63680" y="-16714"/>
            <a:ext cx="4780320" cy="6874714"/>
            <a:chOff x="5818240" y="-1"/>
            <a:chExt cx="6373761" cy="6874714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F5A6F4A-CE87-4D5C-9382-8167967CE8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18240" y="-1"/>
              <a:ext cx="6373761" cy="6874714"/>
            </a:xfrm>
            <a:custGeom>
              <a:avLst/>
              <a:gdLst>
                <a:gd name="connsiteX0" fmla="*/ 6373761 w 6373761"/>
                <a:gd name="connsiteY0" fmla="*/ 5771297 h 6874714"/>
                <a:gd name="connsiteX1" fmla="*/ 6373761 w 6373761"/>
                <a:gd name="connsiteY1" fmla="*/ 6247960 h 6874714"/>
                <a:gd name="connsiteX2" fmla="*/ 6235932 w 6373761"/>
                <a:gd name="connsiteY2" fmla="*/ 6361930 h 6874714"/>
                <a:gd name="connsiteX3" fmla="*/ 5960375 w 6373761"/>
                <a:gd name="connsiteY3" fmla="*/ 6587489 h 6874714"/>
                <a:gd name="connsiteX4" fmla="*/ 5822907 w 6373761"/>
                <a:gd name="connsiteY4" fmla="*/ 6701871 h 6874714"/>
                <a:gd name="connsiteX5" fmla="*/ 5681115 w 6373761"/>
                <a:gd name="connsiteY5" fmla="*/ 6816896 h 6874714"/>
                <a:gd name="connsiteX6" fmla="*/ 5604096 w 6373761"/>
                <a:gd name="connsiteY6" fmla="*/ 6874714 h 6874714"/>
                <a:gd name="connsiteX7" fmla="*/ 4878485 w 6373761"/>
                <a:gd name="connsiteY7" fmla="*/ 6874714 h 6874714"/>
                <a:gd name="connsiteX8" fmla="*/ 5006014 w 6373761"/>
                <a:gd name="connsiteY8" fmla="*/ 6800200 h 6874714"/>
                <a:gd name="connsiteX9" fmla="*/ 5149855 w 6373761"/>
                <a:gd name="connsiteY9" fmla="*/ 6707667 h 6874714"/>
                <a:gd name="connsiteX10" fmla="*/ 5431866 w 6373761"/>
                <a:gd name="connsiteY10" fmla="*/ 6506210 h 6874714"/>
                <a:gd name="connsiteX11" fmla="*/ 5571036 w 6373761"/>
                <a:gd name="connsiteY11" fmla="*/ 6399557 h 6874714"/>
                <a:gd name="connsiteX12" fmla="*/ 5711649 w 6373761"/>
                <a:gd name="connsiteY12" fmla="*/ 6288912 h 6874714"/>
                <a:gd name="connsiteX13" fmla="*/ 6276589 w 6373761"/>
                <a:gd name="connsiteY13" fmla="*/ 5852379 h 6874714"/>
                <a:gd name="connsiteX14" fmla="*/ 3975975 w 6373761"/>
                <a:gd name="connsiteY14" fmla="*/ 263 h 6874714"/>
                <a:gd name="connsiteX15" fmla="*/ 4350473 w 6373761"/>
                <a:gd name="connsiteY15" fmla="*/ 24963 h 6874714"/>
                <a:gd name="connsiteX16" fmla="*/ 5077909 w 6373761"/>
                <a:gd name="connsiteY16" fmla="*/ 189450 h 6874714"/>
                <a:gd name="connsiteX17" fmla="*/ 5746507 w 6373761"/>
                <a:gd name="connsiteY17" fmla="*/ 505804 h 6874714"/>
                <a:gd name="connsiteX18" fmla="*/ 6322456 w 6373761"/>
                <a:gd name="connsiteY18" fmla="*/ 956633 h 6874714"/>
                <a:gd name="connsiteX19" fmla="*/ 6373761 w 6373761"/>
                <a:gd name="connsiteY19" fmla="*/ 1011863 h 6874714"/>
                <a:gd name="connsiteX20" fmla="*/ 6373761 w 6373761"/>
                <a:gd name="connsiteY20" fmla="*/ 1185075 h 6874714"/>
                <a:gd name="connsiteX21" fmla="*/ 6359489 w 6373761"/>
                <a:gd name="connsiteY21" fmla="*/ 1169497 h 6874714"/>
                <a:gd name="connsiteX22" fmla="*/ 6233869 w 6373761"/>
                <a:gd name="connsiteY22" fmla="*/ 1047442 h 6874714"/>
                <a:gd name="connsiteX23" fmla="*/ 5961423 w 6373761"/>
                <a:gd name="connsiteY23" fmla="*/ 827953 h 6874714"/>
                <a:gd name="connsiteX24" fmla="*/ 5663555 w 6373761"/>
                <a:gd name="connsiteY24" fmla="*/ 645304 h 6874714"/>
                <a:gd name="connsiteX25" fmla="*/ 5013827 w 6373761"/>
                <a:gd name="connsiteY25" fmla="*/ 397863 h 6874714"/>
                <a:gd name="connsiteX26" fmla="*/ 4327409 w 6373761"/>
                <a:gd name="connsiteY26" fmla="*/ 302545 h 6874714"/>
                <a:gd name="connsiteX27" fmla="*/ 3639939 w 6373761"/>
                <a:gd name="connsiteY27" fmla="*/ 338868 h 6874714"/>
                <a:gd name="connsiteX28" fmla="*/ 3302495 w 6373761"/>
                <a:gd name="connsiteY28" fmla="*/ 403659 h 6874714"/>
                <a:gd name="connsiteX29" fmla="*/ 2971604 w 6373761"/>
                <a:gd name="connsiteY29" fmla="*/ 496273 h 6874714"/>
                <a:gd name="connsiteX30" fmla="*/ 2648706 w 6373761"/>
                <a:gd name="connsiteY30" fmla="*/ 614389 h 6874714"/>
                <a:gd name="connsiteX31" fmla="*/ 2335374 w 6373761"/>
                <a:gd name="connsiteY31" fmla="*/ 757109 h 6874714"/>
                <a:gd name="connsiteX32" fmla="*/ 1741342 w 6373761"/>
                <a:gd name="connsiteY32" fmla="*/ 1107725 h 6874714"/>
                <a:gd name="connsiteX33" fmla="*/ 1600861 w 6373761"/>
                <a:gd name="connsiteY33" fmla="*/ 1208710 h 6874714"/>
                <a:gd name="connsiteX34" fmla="*/ 1531799 w 6373761"/>
                <a:gd name="connsiteY34" fmla="*/ 1260879 h 6874714"/>
                <a:gd name="connsiteX35" fmla="*/ 1463655 w 6373761"/>
                <a:gd name="connsiteY35" fmla="*/ 1314333 h 6874714"/>
                <a:gd name="connsiteX36" fmla="*/ 1200777 w 6373761"/>
                <a:gd name="connsiteY36" fmla="*/ 1541166 h 6874714"/>
                <a:gd name="connsiteX37" fmla="*/ 731501 w 6373761"/>
                <a:gd name="connsiteY37" fmla="*/ 2055754 h 6874714"/>
                <a:gd name="connsiteX38" fmla="*/ 531393 w 6373761"/>
                <a:gd name="connsiteY38" fmla="*/ 2342739 h 6874714"/>
                <a:gd name="connsiteX39" fmla="*/ 361033 w 6373761"/>
                <a:gd name="connsiteY39" fmla="*/ 2649046 h 6874714"/>
                <a:gd name="connsiteX40" fmla="*/ 323292 w 6373761"/>
                <a:gd name="connsiteY40" fmla="*/ 2728263 h 6874714"/>
                <a:gd name="connsiteX41" fmla="*/ 304945 w 6373761"/>
                <a:gd name="connsiteY41" fmla="*/ 2768193 h 6874714"/>
                <a:gd name="connsiteX42" fmla="*/ 287516 w 6373761"/>
                <a:gd name="connsiteY42" fmla="*/ 2808510 h 6874714"/>
                <a:gd name="connsiteX43" fmla="*/ 254230 w 6373761"/>
                <a:gd name="connsiteY43" fmla="*/ 2889788 h 6874714"/>
                <a:gd name="connsiteX44" fmla="*/ 223042 w 6373761"/>
                <a:gd name="connsiteY44" fmla="*/ 2971968 h 6874714"/>
                <a:gd name="connsiteX45" fmla="*/ 121611 w 6373761"/>
                <a:gd name="connsiteY45" fmla="*/ 3308544 h 6874714"/>
                <a:gd name="connsiteX46" fmla="*/ 39314 w 6373761"/>
                <a:gd name="connsiteY46" fmla="*/ 4005912 h 6874714"/>
                <a:gd name="connsiteX47" fmla="*/ 73910 w 6373761"/>
                <a:gd name="connsiteY47" fmla="*/ 4354081 h 6874714"/>
                <a:gd name="connsiteX48" fmla="*/ 179534 w 6373761"/>
                <a:gd name="connsiteY48" fmla="*/ 4687050 h 6874714"/>
                <a:gd name="connsiteX49" fmla="*/ 215964 w 6373761"/>
                <a:gd name="connsiteY49" fmla="*/ 4766654 h 6874714"/>
                <a:gd name="connsiteX50" fmla="*/ 256457 w 6373761"/>
                <a:gd name="connsiteY50" fmla="*/ 4844455 h 6874714"/>
                <a:gd name="connsiteX51" fmla="*/ 346225 w 6373761"/>
                <a:gd name="connsiteY51" fmla="*/ 4995290 h 6874714"/>
                <a:gd name="connsiteX52" fmla="*/ 445296 w 6373761"/>
                <a:gd name="connsiteY52" fmla="*/ 5140971 h 6874714"/>
                <a:gd name="connsiteX53" fmla="*/ 551443 w 6373761"/>
                <a:gd name="connsiteY53" fmla="*/ 5282531 h 6874714"/>
                <a:gd name="connsiteX54" fmla="*/ 772387 w 6373761"/>
                <a:gd name="connsiteY54" fmla="*/ 5562561 h 6874714"/>
                <a:gd name="connsiteX55" fmla="*/ 882858 w 6373761"/>
                <a:gd name="connsiteY55" fmla="*/ 5704507 h 6874714"/>
                <a:gd name="connsiteX56" fmla="*/ 990316 w 6373761"/>
                <a:gd name="connsiteY56" fmla="*/ 5848258 h 6874714"/>
                <a:gd name="connsiteX57" fmla="*/ 1097774 w 6373761"/>
                <a:gd name="connsiteY57" fmla="*/ 5987114 h 6874714"/>
                <a:gd name="connsiteX58" fmla="*/ 1210080 w 6373761"/>
                <a:gd name="connsiteY58" fmla="*/ 6121203 h 6874714"/>
                <a:gd name="connsiteX59" fmla="*/ 1448192 w 6373761"/>
                <a:gd name="connsiteY59" fmla="*/ 6374054 h 6874714"/>
                <a:gd name="connsiteX60" fmla="*/ 1982991 w 6373761"/>
                <a:gd name="connsiteY60" fmla="*/ 6796158 h 6874714"/>
                <a:gd name="connsiteX61" fmla="*/ 2118475 w 6373761"/>
                <a:gd name="connsiteY61" fmla="*/ 6874714 h 6874714"/>
                <a:gd name="connsiteX62" fmla="*/ 1569874 w 6373761"/>
                <a:gd name="connsiteY62" fmla="*/ 6874714 h 6874714"/>
                <a:gd name="connsiteX63" fmla="*/ 1507802 w 6373761"/>
                <a:gd name="connsiteY63" fmla="*/ 6817815 h 6874714"/>
                <a:gd name="connsiteX64" fmla="*/ 1256865 w 6373761"/>
                <a:gd name="connsiteY64" fmla="*/ 6543437 h 6874714"/>
                <a:gd name="connsiteX65" fmla="*/ 1038410 w 6373761"/>
                <a:gd name="connsiteY65" fmla="*/ 6248722 h 6874714"/>
                <a:gd name="connsiteX66" fmla="*/ 845380 w 6373761"/>
                <a:gd name="connsiteY66" fmla="*/ 5941386 h 6874714"/>
                <a:gd name="connsiteX67" fmla="*/ 755351 w 6373761"/>
                <a:gd name="connsiteY67" fmla="*/ 5788877 h 6874714"/>
                <a:gd name="connsiteX68" fmla="*/ 661784 w 6373761"/>
                <a:gd name="connsiteY68" fmla="*/ 5638944 h 6874714"/>
                <a:gd name="connsiteX69" fmla="*/ 466525 w 6373761"/>
                <a:gd name="connsiteY69" fmla="*/ 5340366 h 6874714"/>
                <a:gd name="connsiteX70" fmla="*/ 370992 w 6373761"/>
                <a:gd name="connsiteY70" fmla="*/ 5188502 h 6874714"/>
                <a:gd name="connsiteX71" fmla="*/ 280046 w 6373761"/>
                <a:gd name="connsiteY71" fmla="*/ 5033287 h 6874714"/>
                <a:gd name="connsiteX72" fmla="*/ 126853 w 6373761"/>
                <a:gd name="connsiteY72" fmla="*/ 4707660 h 6874714"/>
                <a:gd name="connsiteX73" fmla="*/ 30272 w 6373761"/>
                <a:gd name="connsiteY73" fmla="*/ 4362068 h 6874714"/>
                <a:gd name="connsiteX74" fmla="*/ 0 w 6373761"/>
                <a:gd name="connsiteY74" fmla="*/ 4005912 h 6874714"/>
                <a:gd name="connsiteX75" fmla="*/ 270480 w 6373761"/>
                <a:gd name="connsiteY75" fmla="*/ 2610532 h 6874714"/>
                <a:gd name="connsiteX76" fmla="*/ 415942 w 6373761"/>
                <a:gd name="connsiteY76" fmla="*/ 2280526 h 6874714"/>
                <a:gd name="connsiteX77" fmla="*/ 590102 w 6373761"/>
                <a:gd name="connsiteY77" fmla="*/ 1962626 h 6874714"/>
                <a:gd name="connsiteX78" fmla="*/ 1020719 w 6373761"/>
                <a:gd name="connsiteY78" fmla="*/ 1373070 h 6874714"/>
                <a:gd name="connsiteX79" fmla="*/ 1275080 w 6373761"/>
                <a:gd name="connsiteY79" fmla="*/ 1107081 h 6874714"/>
                <a:gd name="connsiteX80" fmla="*/ 1342437 w 6373761"/>
                <a:gd name="connsiteY80" fmla="*/ 1043965 h 6874714"/>
                <a:gd name="connsiteX81" fmla="*/ 1411106 w 6373761"/>
                <a:gd name="connsiteY81" fmla="*/ 982138 h 6874714"/>
                <a:gd name="connsiteX82" fmla="*/ 1553029 w 6373761"/>
                <a:gd name="connsiteY82" fmla="*/ 863376 h 6874714"/>
                <a:gd name="connsiteX83" fmla="*/ 2173401 w 6373761"/>
                <a:gd name="connsiteY83" fmla="*/ 454409 h 6874714"/>
                <a:gd name="connsiteX84" fmla="*/ 3599708 w 6373761"/>
                <a:gd name="connsiteY84" fmla="*/ 16332 h 6874714"/>
                <a:gd name="connsiteX85" fmla="*/ 3975975 w 6373761"/>
                <a:gd name="connsiteY85" fmla="*/ 263 h 687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73761" h="6874714">
                  <a:moveTo>
                    <a:pt x="6373761" y="5771297"/>
                  </a:moveTo>
                  <a:lnTo>
                    <a:pt x="6373761" y="6247960"/>
                  </a:lnTo>
                  <a:lnTo>
                    <a:pt x="6235932" y="6361930"/>
                  </a:lnTo>
                  <a:cubicBezTo>
                    <a:pt x="6143250" y="6437460"/>
                    <a:pt x="6051059" y="6512200"/>
                    <a:pt x="5960375" y="6587489"/>
                  </a:cubicBezTo>
                  <a:lnTo>
                    <a:pt x="5822907" y="6701871"/>
                  </a:lnTo>
                  <a:cubicBezTo>
                    <a:pt x="5776123" y="6740385"/>
                    <a:pt x="5729079" y="6778899"/>
                    <a:pt x="5681115" y="6816896"/>
                  </a:cubicBezTo>
                  <a:lnTo>
                    <a:pt x="5604096" y="6874714"/>
                  </a:lnTo>
                  <a:lnTo>
                    <a:pt x="4878485" y="6874714"/>
                  </a:lnTo>
                  <a:lnTo>
                    <a:pt x="5006014" y="6800200"/>
                  </a:lnTo>
                  <a:cubicBezTo>
                    <a:pt x="5054354" y="6770429"/>
                    <a:pt x="5102285" y="6739483"/>
                    <a:pt x="5149855" y="6707667"/>
                  </a:cubicBezTo>
                  <a:cubicBezTo>
                    <a:pt x="5244993" y="6643906"/>
                    <a:pt x="5338561" y="6576025"/>
                    <a:pt x="5431866" y="6506210"/>
                  </a:cubicBezTo>
                  <a:cubicBezTo>
                    <a:pt x="5478386" y="6471304"/>
                    <a:pt x="5524777" y="6435495"/>
                    <a:pt x="5571036" y="6399557"/>
                  </a:cubicBezTo>
                  <a:lnTo>
                    <a:pt x="5711649" y="6288912"/>
                  </a:lnTo>
                  <a:cubicBezTo>
                    <a:pt x="5902059" y="6140395"/>
                    <a:pt x="6093257" y="5998320"/>
                    <a:pt x="6276589" y="5852379"/>
                  </a:cubicBezTo>
                  <a:close/>
                  <a:moveTo>
                    <a:pt x="3975975" y="263"/>
                  </a:moveTo>
                  <a:cubicBezTo>
                    <a:pt x="4101550" y="1809"/>
                    <a:pt x="4226830" y="10149"/>
                    <a:pt x="4350473" y="24963"/>
                  </a:cubicBezTo>
                  <a:cubicBezTo>
                    <a:pt x="4598149" y="54846"/>
                    <a:pt x="4842943" y="108687"/>
                    <a:pt x="5077909" y="189450"/>
                  </a:cubicBezTo>
                  <a:cubicBezTo>
                    <a:pt x="5312876" y="269955"/>
                    <a:pt x="5537357" y="376867"/>
                    <a:pt x="5746507" y="505804"/>
                  </a:cubicBezTo>
                  <a:cubicBezTo>
                    <a:pt x="5955527" y="634999"/>
                    <a:pt x="6148688" y="786864"/>
                    <a:pt x="6322456" y="956633"/>
                  </a:cubicBezTo>
                  <a:lnTo>
                    <a:pt x="6373761" y="1011863"/>
                  </a:lnTo>
                  <a:lnTo>
                    <a:pt x="6373761" y="1185075"/>
                  </a:lnTo>
                  <a:lnTo>
                    <a:pt x="6359489" y="1169497"/>
                  </a:lnTo>
                  <a:cubicBezTo>
                    <a:pt x="6318811" y="1127602"/>
                    <a:pt x="6276917" y="1086890"/>
                    <a:pt x="6233869" y="1047442"/>
                  </a:cubicBezTo>
                  <a:cubicBezTo>
                    <a:pt x="6147509" y="968870"/>
                    <a:pt x="6056431" y="895448"/>
                    <a:pt x="5961423" y="827953"/>
                  </a:cubicBezTo>
                  <a:cubicBezTo>
                    <a:pt x="5865891" y="761102"/>
                    <a:pt x="5766688" y="699403"/>
                    <a:pt x="5663555" y="645304"/>
                  </a:cubicBezTo>
                  <a:cubicBezTo>
                    <a:pt x="5457943" y="535816"/>
                    <a:pt x="5238703" y="453894"/>
                    <a:pt x="5013827" y="397863"/>
                  </a:cubicBezTo>
                  <a:cubicBezTo>
                    <a:pt x="4788953" y="341703"/>
                    <a:pt x="4558442" y="310917"/>
                    <a:pt x="4327409" y="302545"/>
                  </a:cubicBezTo>
                  <a:cubicBezTo>
                    <a:pt x="4096111" y="293012"/>
                    <a:pt x="3867174" y="305893"/>
                    <a:pt x="3639939" y="338868"/>
                  </a:cubicBezTo>
                  <a:cubicBezTo>
                    <a:pt x="3526585" y="355999"/>
                    <a:pt x="3413885" y="377254"/>
                    <a:pt x="3302495" y="403659"/>
                  </a:cubicBezTo>
                  <a:cubicBezTo>
                    <a:pt x="3191107" y="430451"/>
                    <a:pt x="3080634" y="460978"/>
                    <a:pt x="2971604" y="496273"/>
                  </a:cubicBezTo>
                  <a:cubicBezTo>
                    <a:pt x="2862573" y="531437"/>
                    <a:pt x="2754854" y="570852"/>
                    <a:pt x="2648706" y="614389"/>
                  </a:cubicBezTo>
                  <a:cubicBezTo>
                    <a:pt x="2542690" y="658056"/>
                    <a:pt x="2438114" y="705714"/>
                    <a:pt x="2335374" y="757109"/>
                  </a:cubicBezTo>
                  <a:cubicBezTo>
                    <a:pt x="2129894" y="859769"/>
                    <a:pt x="1931228" y="976855"/>
                    <a:pt x="1741342" y="1107725"/>
                  </a:cubicBezTo>
                  <a:cubicBezTo>
                    <a:pt x="1694035" y="1140571"/>
                    <a:pt x="1646858" y="1173933"/>
                    <a:pt x="1600861" y="1208710"/>
                  </a:cubicBezTo>
                  <a:cubicBezTo>
                    <a:pt x="1577535" y="1225713"/>
                    <a:pt x="1554732" y="1243361"/>
                    <a:pt x="1531799" y="1260879"/>
                  </a:cubicBezTo>
                  <a:cubicBezTo>
                    <a:pt x="1508735" y="1278267"/>
                    <a:pt x="1486064" y="1296171"/>
                    <a:pt x="1463655" y="1314333"/>
                  </a:cubicBezTo>
                  <a:cubicBezTo>
                    <a:pt x="1373627" y="1386853"/>
                    <a:pt x="1285564" y="1462077"/>
                    <a:pt x="1200777" y="1541166"/>
                  </a:cubicBezTo>
                  <a:cubicBezTo>
                    <a:pt x="1030810" y="1698827"/>
                    <a:pt x="873161" y="1870785"/>
                    <a:pt x="731501" y="2055754"/>
                  </a:cubicBezTo>
                  <a:cubicBezTo>
                    <a:pt x="660734" y="2148239"/>
                    <a:pt x="593771" y="2243944"/>
                    <a:pt x="531393" y="2342739"/>
                  </a:cubicBezTo>
                  <a:cubicBezTo>
                    <a:pt x="470063" y="2442050"/>
                    <a:pt x="412140" y="2543810"/>
                    <a:pt x="361033" y="2649046"/>
                  </a:cubicBezTo>
                  <a:cubicBezTo>
                    <a:pt x="347798" y="2675194"/>
                    <a:pt x="335479" y="2701728"/>
                    <a:pt x="323292" y="2728263"/>
                  </a:cubicBezTo>
                  <a:lnTo>
                    <a:pt x="304945" y="2768193"/>
                  </a:lnTo>
                  <a:lnTo>
                    <a:pt x="287516" y="2808510"/>
                  </a:lnTo>
                  <a:cubicBezTo>
                    <a:pt x="276115" y="2835432"/>
                    <a:pt x="264583" y="2862352"/>
                    <a:pt x="254230" y="2889788"/>
                  </a:cubicBezTo>
                  <a:cubicBezTo>
                    <a:pt x="243877" y="2917224"/>
                    <a:pt x="232477" y="2944274"/>
                    <a:pt x="223042" y="2971968"/>
                  </a:cubicBezTo>
                  <a:cubicBezTo>
                    <a:pt x="182679" y="3081970"/>
                    <a:pt x="148475" y="3194291"/>
                    <a:pt x="121611" y="3308544"/>
                  </a:cubicBezTo>
                  <a:cubicBezTo>
                    <a:pt x="67096" y="3536534"/>
                    <a:pt x="39183" y="3771224"/>
                    <a:pt x="39314" y="4005912"/>
                  </a:cubicBezTo>
                  <a:cubicBezTo>
                    <a:pt x="39969" y="4122871"/>
                    <a:pt x="51109" y="4239571"/>
                    <a:pt x="73910" y="4354081"/>
                  </a:cubicBezTo>
                  <a:cubicBezTo>
                    <a:pt x="97892" y="4468334"/>
                    <a:pt x="132619" y="4580140"/>
                    <a:pt x="179534" y="4687050"/>
                  </a:cubicBezTo>
                  <a:cubicBezTo>
                    <a:pt x="190673" y="4713972"/>
                    <a:pt x="203647" y="4740249"/>
                    <a:pt x="215964" y="4766654"/>
                  </a:cubicBezTo>
                  <a:cubicBezTo>
                    <a:pt x="229332" y="4792674"/>
                    <a:pt x="242043" y="4818950"/>
                    <a:pt x="256457" y="4844455"/>
                  </a:cubicBezTo>
                  <a:cubicBezTo>
                    <a:pt x="283978" y="4895978"/>
                    <a:pt x="314642" y="4945956"/>
                    <a:pt x="346225" y="4995290"/>
                  </a:cubicBezTo>
                  <a:cubicBezTo>
                    <a:pt x="377676" y="5044752"/>
                    <a:pt x="411355" y="5092926"/>
                    <a:pt x="445296" y="5140971"/>
                  </a:cubicBezTo>
                  <a:cubicBezTo>
                    <a:pt x="479760" y="5188630"/>
                    <a:pt x="515537" y="5235645"/>
                    <a:pt x="551443" y="5282531"/>
                  </a:cubicBezTo>
                  <a:cubicBezTo>
                    <a:pt x="623387" y="5376434"/>
                    <a:pt x="698608" y="5468402"/>
                    <a:pt x="772387" y="5562561"/>
                  </a:cubicBezTo>
                  <a:cubicBezTo>
                    <a:pt x="809472" y="5609448"/>
                    <a:pt x="846428" y="5656719"/>
                    <a:pt x="882858" y="5704507"/>
                  </a:cubicBezTo>
                  <a:cubicBezTo>
                    <a:pt x="919159" y="5751909"/>
                    <a:pt x="955196" y="5802273"/>
                    <a:pt x="990316" y="5848258"/>
                  </a:cubicBezTo>
                  <a:cubicBezTo>
                    <a:pt x="1025175" y="5895402"/>
                    <a:pt x="1061736" y="5941129"/>
                    <a:pt x="1097774" y="5987114"/>
                  </a:cubicBezTo>
                  <a:cubicBezTo>
                    <a:pt x="1134860" y="6032326"/>
                    <a:pt x="1171684" y="6077536"/>
                    <a:pt x="1210080" y="6121203"/>
                  </a:cubicBezTo>
                  <a:cubicBezTo>
                    <a:pt x="1286350" y="6209051"/>
                    <a:pt x="1365632" y="6293677"/>
                    <a:pt x="1448192" y="6374054"/>
                  </a:cubicBezTo>
                  <a:cubicBezTo>
                    <a:pt x="1613572" y="6534420"/>
                    <a:pt x="1792057" y="6677526"/>
                    <a:pt x="1982991" y="6796158"/>
                  </a:cubicBezTo>
                  <a:lnTo>
                    <a:pt x="2118475" y="6874714"/>
                  </a:lnTo>
                  <a:lnTo>
                    <a:pt x="1569874" y="6874714"/>
                  </a:lnTo>
                  <a:lnTo>
                    <a:pt x="1507802" y="6817815"/>
                  </a:lnTo>
                  <a:cubicBezTo>
                    <a:pt x="1418412" y="6730595"/>
                    <a:pt x="1334903" y="6638562"/>
                    <a:pt x="1256865" y="6543437"/>
                  </a:cubicBezTo>
                  <a:cubicBezTo>
                    <a:pt x="1179155" y="6447861"/>
                    <a:pt x="1106817" y="6349194"/>
                    <a:pt x="1038410" y="6248722"/>
                  </a:cubicBezTo>
                  <a:cubicBezTo>
                    <a:pt x="969873" y="6148253"/>
                    <a:pt x="905922" y="6045592"/>
                    <a:pt x="845380" y="5941386"/>
                  </a:cubicBezTo>
                  <a:cubicBezTo>
                    <a:pt x="814453" y="5888704"/>
                    <a:pt x="786147" y="5839370"/>
                    <a:pt x="755351" y="5788877"/>
                  </a:cubicBezTo>
                  <a:cubicBezTo>
                    <a:pt x="724817" y="5738771"/>
                    <a:pt x="693760" y="5688665"/>
                    <a:pt x="661784" y="5638944"/>
                  </a:cubicBezTo>
                  <a:lnTo>
                    <a:pt x="466525" y="5340366"/>
                  </a:lnTo>
                  <a:cubicBezTo>
                    <a:pt x="434156" y="5290131"/>
                    <a:pt x="402181" y="5239639"/>
                    <a:pt x="370992" y="5188502"/>
                  </a:cubicBezTo>
                  <a:cubicBezTo>
                    <a:pt x="339803" y="5137364"/>
                    <a:pt x="308876" y="5086099"/>
                    <a:pt x="280046" y="5033287"/>
                  </a:cubicBezTo>
                  <a:cubicBezTo>
                    <a:pt x="222255" y="4928179"/>
                    <a:pt x="169181" y="4819982"/>
                    <a:pt x="126853" y="4707660"/>
                  </a:cubicBezTo>
                  <a:cubicBezTo>
                    <a:pt x="83739" y="4595725"/>
                    <a:pt x="51764" y="4479670"/>
                    <a:pt x="30272" y="4362068"/>
                  </a:cubicBezTo>
                  <a:cubicBezTo>
                    <a:pt x="9698" y="4244466"/>
                    <a:pt x="0" y="4125060"/>
                    <a:pt x="0" y="4005912"/>
                  </a:cubicBezTo>
                  <a:cubicBezTo>
                    <a:pt x="1704" y="3530867"/>
                    <a:pt x="95140" y="3057110"/>
                    <a:pt x="270480" y="2610532"/>
                  </a:cubicBezTo>
                  <a:cubicBezTo>
                    <a:pt x="314511" y="2498984"/>
                    <a:pt x="362212" y="2388466"/>
                    <a:pt x="415942" y="2280526"/>
                  </a:cubicBezTo>
                  <a:cubicBezTo>
                    <a:pt x="468884" y="2172197"/>
                    <a:pt x="527199" y="2066188"/>
                    <a:pt x="590102" y="1962626"/>
                  </a:cubicBezTo>
                  <a:cubicBezTo>
                    <a:pt x="716037" y="1755631"/>
                    <a:pt x="859794" y="1557653"/>
                    <a:pt x="1020719" y="1373070"/>
                  </a:cubicBezTo>
                  <a:cubicBezTo>
                    <a:pt x="1101575" y="1281101"/>
                    <a:pt x="1185969" y="1191838"/>
                    <a:pt x="1275080" y="1107081"/>
                  </a:cubicBezTo>
                  <a:cubicBezTo>
                    <a:pt x="1297227" y="1085699"/>
                    <a:pt x="1319504" y="1064575"/>
                    <a:pt x="1342437" y="1043965"/>
                  </a:cubicBezTo>
                  <a:cubicBezTo>
                    <a:pt x="1365240" y="1023226"/>
                    <a:pt x="1387648" y="1002102"/>
                    <a:pt x="1411106" y="982138"/>
                  </a:cubicBezTo>
                  <a:cubicBezTo>
                    <a:pt x="1457497" y="941563"/>
                    <a:pt x="1505065" y="902276"/>
                    <a:pt x="1553029" y="863376"/>
                  </a:cubicBezTo>
                  <a:cubicBezTo>
                    <a:pt x="1745798" y="708806"/>
                    <a:pt x="1954030" y="571882"/>
                    <a:pt x="2173401" y="454409"/>
                  </a:cubicBezTo>
                  <a:cubicBezTo>
                    <a:pt x="2612013" y="219334"/>
                    <a:pt x="3099505" y="65666"/>
                    <a:pt x="3599708" y="16332"/>
                  </a:cubicBezTo>
                  <a:cubicBezTo>
                    <a:pt x="3724530" y="3966"/>
                    <a:pt x="3850400" y="-1283"/>
                    <a:pt x="3975975" y="26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1023DD2-2E6F-4419-B404-80F08460BE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65276" y="313387"/>
              <a:ext cx="6326724" cy="6561326"/>
            </a:xfrm>
            <a:custGeom>
              <a:avLst/>
              <a:gdLst>
                <a:gd name="connsiteX0" fmla="*/ 6326724 w 6326724"/>
                <a:gd name="connsiteY0" fmla="*/ 5020808 h 6561326"/>
                <a:gd name="connsiteX1" fmla="*/ 6326724 w 6326724"/>
                <a:gd name="connsiteY1" fmla="*/ 5698632 h 6561326"/>
                <a:gd name="connsiteX2" fmla="*/ 6067438 w 6326724"/>
                <a:gd name="connsiteY2" fmla="*/ 5902509 h 6561326"/>
                <a:gd name="connsiteX3" fmla="*/ 5799974 w 6326724"/>
                <a:gd name="connsiteY3" fmla="*/ 6102017 h 6561326"/>
                <a:gd name="connsiteX4" fmla="*/ 5665258 w 6326724"/>
                <a:gd name="connsiteY4" fmla="*/ 6202100 h 6561326"/>
                <a:gd name="connsiteX5" fmla="*/ 5526873 w 6326724"/>
                <a:gd name="connsiteY5" fmla="*/ 6302828 h 6561326"/>
                <a:gd name="connsiteX6" fmla="*/ 5385080 w 6326724"/>
                <a:gd name="connsiteY6" fmla="*/ 6402268 h 6561326"/>
                <a:gd name="connsiteX7" fmla="*/ 5238833 w 6326724"/>
                <a:gd name="connsiteY7" fmla="*/ 6498875 h 6561326"/>
                <a:gd name="connsiteX8" fmla="*/ 5138040 w 6326724"/>
                <a:gd name="connsiteY8" fmla="*/ 6561326 h 6561326"/>
                <a:gd name="connsiteX9" fmla="*/ 3946072 w 6326724"/>
                <a:gd name="connsiteY9" fmla="*/ 6561326 h 6561326"/>
                <a:gd name="connsiteX10" fmla="*/ 3976009 w 6326724"/>
                <a:gd name="connsiteY10" fmla="*/ 6555242 h 6561326"/>
                <a:gd name="connsiteX11" fmla="*/ 4404855 w 6326724"/>
                <a:gd name="connsiteY11" fmla="*/ 6399048 h 6561326"/>
                <a:gd name="connsiteX12" fmla="*/ 4938868 w 6326724"/>
                <a:gd name="connsiteY12" fmla="*/ 6072132 h 6561326"/>
                <a:gd name="connsiteX13" fmla="*/ 5068342 w 6326724"/>
                <a:gd name="connsiteY13" fmla="*/ 5976042 h 6561326"/>
                <a:gd name="connsiteX14" fmla="*/ 5197816 w 6326724"/>
                <a:gd name="connsiteY14" fmla="*/ 5876730 h 6561326"/>
                <a:gd name="connsiteX15" fmla="*/ 5460039 w 6326724"/>
                <a:gd name="connsiteY15" fmla="*/ 5670637 h 6561326"/>
                <a:gd name="connsiteX16" fmla="*/ 5999033 w 6326724"/>
                <a:gd name="connsiteY16" fmla="*/ 5271718 h 6561326"/>
                <a:gd name="connsiteX17" fmla="*/ 6258766 w 6326724"/>
                <a:gd name="connsiteY17" fmla="*/ 5077603 h 6561326"/>
                <a:gd name="connsiteX18" fmla="*/ 4139342 w 6326724"/>
                <a:gd name="connsiteY18" fmla="*/ 440 h 6561326"/>
                <a:gd name="connsiteX19" fmla="*/ 4315744 w 6326724"/>
                <a:gd name="connsiteY19" fmla="*/ 6808 h 6561326"/>
                <a:gd name="connsiteX20" fmla="*/ 5015400 w 6326724"/>
                <a:gd name="connsiteY20" fmla="*/ 113591 h 6561326"/>
                <a:gd name="connsiteX21" fmla="*/ 5681114 w 6326724"/>
                <a:gd name="connsiteY21" fmla="*/ 361418 h 6561326"/>
                <a:gd name="connsiteX22" fmla="*/ 6270952 w 6326724"/>
                <a:gd name="connsiteY22" fmla="*/ 755441 h 6561326"/>
                <a:gd name="connsiteX23" fmla="*/ 6326724 w 6326724"/>
                <a:gd name="connsiteY23" fmla="*/ 807432 h 6561326"/>
                <a:gd name="connsiteX24" fmla="*/ 6326724 w 6326724"/>
                <a:gd name="connsiteY24" fmla="*/ 1231565 h 6561326"/>
                <a:gd name="connsiteX25" fmla="*/ 6302093 w 6326724"/>
                <a:gd name="connsiteY25" fmla="*/ 1203002 h 6561326"/>
                <a:gd name="connsiteX26" fmla="*/ 6066914 w 6326724"/>
                <a:gd name="connsiteY26" fmla="*/ 989616 h 6561326"/>
                <a:gd name="connsiteX27" fmla="*/ 5533688 w 6326724"/>
                <a:gd name="connsiteY27" fmla="*/ 647242 h 6561326"/>
                <a:gd name="connsiteX28" fmla="*/ 4933626 w 6326724"/>
                <a:gd name="connsiteY28" fmla="*/ 432262 h 6561326"/>
                <a:gd name="connsiteX29" fmla="*/ 4296873 w 6326724"/>
                <a:gd name="connsiteY29" fmla="*/ 343126 h 6561326"/>
                <a:gd name="connsiteX30" fmla="*/ 3651602 w 6326724"/>
                <a:gd name="connsiteY30" fmla="*/ 365797 h 6561326"/>
                <a:gd name="connsiteX31" fmla="*/ 3018256 w 6326724"/>
                <a:gd name="connsiteY31" fmla="*/ 496666 h 6561326"/>
                <a:gd name="connsiteX32" fmla="*/ 2412429 w 6326724"/>
                <a:gd name="connsiteY32" fmla="*/ 724399 h 6561326"/>
                <a:gd name="connsiteX33" fmla="*/ 1329857 w 6326724"/>
                <a:gd name="connsiteY33" fmla="*/ 1424086 h 6561326"/>
                <a:gd name="connsiteX34" fmla="*/ 887314 w 6326724"/>
                <a:gd name="connsiteY34" fmla="*/ 1891015 h 6561326"/>
                <a:gd name="connsiteX35" fmla="*/ 537420 w 6326724"/>
                <a:gd name="connsiteY35" fmla="*/ 2427245 h 6561326"/>
                <a:gd name="connsiteX36" fmla="*/ 299965 w 6326724"/>
                <a:gd name="connsiteY36" fmla="*/ 3020021 h 6561326"/>
                <a:gd name="connsiteX37" fmla="*/ 213606 w 6326724"/>
                <a:gd name="connsiteY37" fmla="*/ 3651953 h 6561326"/>
                <a:gd name="connsiteX38" fmla="*/ 250036 w 6326724"/>
                <a:gd name="connsiteY38" fmla="*/ 3961352 h 6561326"/>
                <a:gd name="connsiteX39" fmla="*/ 357625 w 6326724"/>
                <a:gd name="connsiteY39" fmla="*/ 4250783 h 6561326"/>
                <a:gd name="connsiteX40" fmla="*/ 432715 w 6326724"/>
                <a:gd name="connsiteY40" fmla="*/ 4387063 h 6561326"/>
                <a:gd name="connsiteX41" fmla="*/ 518943 w 6326724"/>
                <a:gd name="connsiteY41" fmla="*/ 4518962 h 6561326"/>
                <a:gd name="connsiteX42" fmla="*/ 718133 w 6326724"/>
                <a:gd name="connsiteY42" fmla="*/ 4773874 h 6561326"/>
                <a:gd name="connsiteX43" fmla="*/ 933704 w 6326724"/>
                <a:gd name="connsiteY43" fmla="*/ 5030717 h 6561326"/>
                <a:gd name="connsiteX44" fmla="*/ 1040900 w 6326724"/>
                <a:gd name="connsiteY44" fmla="*/ 5164806 h 6561326"/>
                <a:gd name="connsiteX45" fmla="*/ 1092401 w 6326724"/>
                <a:gd name="connsiteY45" fmla="*/ 5230628 h 6561326"/>
                <a:gd name="connsiteX46" fmla="*/ 1142854 w 6326724"/>
                <a:gd name="connsiteY46" fmla="*/ 5293615 h 6561326"/>
                <a:gd name="connsiteX47" fmla="*/ 1576354 w 6326724"/>
                <a:gd name="connsiteY47" fmla="*/ 5759128 h 6561326"/>
                <a:gd name="connsiteX48" fmla="*/ 1806865 w 6326724"/>
                <a:gd name="connsiteY48" fmla="*/ 5968571 h 6561326"/>
                <a:gd name="connsiteX49" fmla="*/ 2048253 w 6326724"/>
                <a:gd name="connsiteY49" fmla="*/ 6161654 h 6561326"/>
                <a:gd name="connsiteX50" fmla="*/ 2587506 w 6326724"/>
                <a:gd name="connsiteY50" fmla="*/ 6467059 h 6561326"/>
                <a:gd name="connsiteX51" fmla="*/ 2889176 w 6326724"/>
                <a:gd name="connsiteY51" fmla="*/ 6553360 h 6561326"/>
                <a:gd name="connsiteX52" fmla="*/ 2929698 w 6326724"/>
                <a:gd name="connsiteY52" fmla="*/ 6561326 h 6561326"/>
                <a:gd name="connsiteX53" fmla="*/ 1816374 w 6326724"/>
                <a:gd name="connsiteY53" fmla="*/ 6561326 h 6561326"/>
                <a:gd name="connsiteX54" fmla="*/ 1787601 w 6326724"/>
                <a:gd name="connsiteY54" fmla="*/ 6545761 h 6561326"/>
                <a:gd name="connsiteX55" fmla="*/ 1225544 w 6326724"/>
                <a:gd name="connsiteY55" fmla="*/ 6094158 h 6561326"/>
                <a:gd name="connsiteX56" fmla="*/ 997654 w 6326724"/>
                <a:gd name="connsiteY56" fmla="*/ 5822374 h 6561326"/>
                <a:gd name="connsiteX57" fmla="*/ 798596 w 6326724"/>
                <a:gd name="connsiteY57" fmla="*/ 5534615 h 6561326"/>
                <a:gd name="connsiteX58" fmla="*/ 752075 w 6326724"/>
                <a:gd name="connsiteY58" fmla="*/ 5461324 h 6561326"/>
                <a:gd name="connsiteX59" fmla="*/ 707650 w 6326724"/>
                <a:gd name="connsiteY59" fmla="*/ 5390221 h 6561326"/>
                <a:gd name="connsiteX60" fmla="*/ 619980 w 6326724"/>
                <a:gd name="connsiteY60" fmla="*/ 5252396 h 6561326"/>
                <a:gd name="connsiteX61" fmla="*/ 438349 w 6326724"/>
                <a:gd name="connsiteY61" fmla="*/ 4970822 h 6561326"/>
                <a:gd name="connsiteX62" fmla="*/ 261044 w 6326724"/>
                <a:gd name="connsiteY62" fmla="*/ 4673145 h 6561326"/>
                <a:gd name="connsiteX63" fmla="*/ 181107 w 6326724"/>
                <a:gd name="connsiteY63" fmla="*/ 4515356 h 6561326"/>
                <a:gd name="connsiteX64" fmla="*/ 113224 w 6326724"/>
                <a:gd name="connsiteY64" fmla="*/ 4350223 h 6561326"/>
                <a:gd name="connsiteX65" fmla="*/ 61199 w 6326724"/>
                <a:gd name="connsiteY65" fmla="*/ 4178908 h 6561326"/>
                <a:gd name="connsiteX66" fmla="*/ 41804 w 6326724"/>
                <a:gd name="connsiteY66" fmla="*/ 4091577 h 6561326"/>
                <a:gd name="connsiteX67" fmla="*/ 33287 w 6326724"/>
                <a:gd name="connsiteY67" fmla="*/ 4047781 h 6561326"/>
                <a:gd name="connsiteX68" fmla="*/ 26209 w 6326724"/>
                <a:gd name="connsiteY68" fmla="*/ 4003858 h 6561326"/>
                <a:gd name="connsiteX69" fmla="*/ 0 w 6326724"/>
                <a:gd name="connsiteY69" fmla="*/ 3651953 h 6561326"/>
                <a:gd name="connsiteX70" fmla="*/ 72731 w 6326724"/>
                <a:gd name="connsiteY70" fmla="*/ 2966307 h 6561326"/>
                <a:gd name="connsiteX71" fmla="*/ 291316 w 6326724"/>
                <a:gd name="connsiteY71" fmla="*/ 2309385 h 6561326"/>
                <a:gd name="connsiteX72" fmla="*/ 1110878 w 6326724"/>
                <a:gd name="connsiteY72" fmla="*/ 1193776 h 6561326"/>
                <a:gd name="connsiteX73" fmla="*/ 1654327 w 6326724"/>
                <a:gd name="connsiteY73" fmla="*/ 756730 h 6561326"/>
                <a:gd name="connsiteX74" fmla="*/ 2261727 w 6326724"/>
                <a:gd name="connsiteY74" fmla="*/ 409720 h 6561326"/>
                <a:gd name="connsiteX75" fmla="*/ 3610060 w 6326724"/>
                <a:gd name="connsiteY75" fmla="*/ 27032 h 6561326"/>
                <a:gd name="connsiteX76" fmla="*/ 4139342 w 6326724"/>
                <a:gd name="connsiteY76" fmla="*/ 440 h 65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326724" h="6561326">
                  <a:moveTo>
                    <a:pt x="6326724" y="5020808"/>
                  </a:moveTo>
                  <a:lnTo>
                    <a:pt x="6326724" y="5698632"/>
                  </a:lnTo>
                  <a:lnTo>
                    <a:pt x="6067438" y="5902509"/>
                  </a:lnTo>
                  <a:cubicBezTo>
                    <a:pt x="5977868" y="5970407"/>
                    <a:pt x="5888364" y="6036453"/>
                    <a:pt x="5799974" y="6102017"/>
                  </a:cubicBezTo>
                  <a:lnTo>
                    <a:pt x="5665258" y="6202100"/>
                  </a:lnTo>
                  <a:cubicBezTo>
                    <a:pt x="5619654" y="6235719"/>
                    <a:pt x="5573656" y="6269596"/>
                    <a:pt x="5526873" y="6302828"/>
                  </a:cubicBezTo>
                  <a:cubicBezTo>
                    <a:pt x="5480220" y="6336189"/>
                    <a:pt x="5433044" y="6369423"/>
                    <a:pt x="5385080" y="6402268"/>
                  </a:cubicBezTo>
                  <a:cubicBezTo>
                    <a:pt x="5336988" y="6434857"/>
                    <a:pt x="5288500" y="6467187"/>
                    <a:pt x="5238833" y="6498875"/>
                  </a:cubicBezTo>
                  <a:lnTo>
                    <a:pt x="5138040" y="6561326"/>
                  </a:lnTo>
                  <a:lnTo>
                    <a:pt x="3946072" y="6561326"/>
                  </a:lnTo>
                  <a:lnTo>
                    <a:pt x="3976009" y="6555242"/>
                  </a:lnTo>
                  <a:cubicBezTo>
                    <a:pt x="4123712" y="6519227"/>
                    <a:pt x="4266863" y="6466383"/>
                    <a:pt x="4404855" y="6399048"/>
                  </a:cubicBezTo>
                  <a:cubicBezTo>
                    <a:pt x="4589500" y="6310299"/>
                    <a:pt x="4765232" y="6196690"/>
                    <a:pt x="4938868" y="6072132"/>
                  </a:cubicBezTo>
                  <a:cubicBezTo>
                    <a:pt x="4982245" y="6041089"/>
                    <a:pt x="5025359" y="6008630"/>
                    <a:pt x="5068342" y="5976042"/>
                  </a:cubicBezTo>
                  <a:cubicBezTo>
                    <a:pt x="5111588" y="5943453"/>
                    <a:pt x="5154702" y="5910349"/>
                    <a:pt x="5197816" y="5876730"/>
                  </a:cubicBezTo>
                  <a:lnTo>
                    <a:pt x="5460039" y="5670637"/>
                  </a:lnTo>
                  <a:cubicBezTo>
                    <a:pt x="5639966" y="5530365"/>
                    <a:pt x="5821596" y="5399753"/>
                    <a:pt x="5999033" y="5271718"/>
                  </a:cubicBezTo>
                  <a:cubicBezTo>
                    <a:pt x="6087686" y="5207700"/>
                    <a:pt x="6174667" y="5143360"/>
                    <a:pt x="6258766" y="5077603"/>
                  </a:cubicBezTo>
                  <a:close/>
                  <a:moveTo>
                    <a:pt x="4139342" y="440"/>
                  </a:moveTo>
                  <a:cubicBezTo>
                    <a:pt x="4198237" y="1301"/>
                    <a:pt x="4257068" y="3427"/>
                    <a:pt x="4315744" y="6808"/>
                  </a:cubicBezTo>
                  <a:cubicBezTo>
                    <a:pt x="4550841" y="20849"/>
                    <a:pt x="4785806" y="55240"/>
                    <a:pt x="5015400" y="113591"/>
                  </a:cubicBezTo>
                  <a:cubicBezTo>
                    <a:pt x="5244992" y="171812"/>
                    <a:pt x="5469212" y="254249"/>
                    <a:pt x="5681114" y="361418"/>
                  </a:cubicBezTo>
                  <a:cubicBezTo>
                    <a:pt x="5892754" y="468586"/>
                    <a:pt x="6093124" y="599584"/>
                    <a:pt x="6270952" y="755441"/>
                  </a:cubicBezTo>
                  <a:lnTo>
                    <a:pt x="6326724" y="807432"/>
                  </a:lnTo>
                  <a:lnTo>
                    <a:pt x="6326724" y="1231565"/>
                  </a:lnTo>
                  <a:lnTo>
                    <a:pt x="6302093" y="1203002"/>
                  </a:lnTo>
                  <a:cubicBezTo>
                    <a:pt x="6227937" y="1127247"/>
                    <a:pt x="6149211" y="1056081"/>
                    <a:pt x="6066914" y="989616"/>
                  </a:cubicBezTo>
                  <a:cubicBezTo>
                    <a:pt x="5902714" y="856299"/>
                    <a:pt x="5724360" y="740371"/>
                    <a:pt x="5533688" y="647242"/>
                  </a:cubicBezTo>
                  <a:cubicBezTo>
                    <a:pt x="5343146" y="553857"/>
                    <a:pt x="5141466" y="482239"/>
                    <a:pt x="4933626" y="432262"/>
                  </a:cubicBezTo>
                  <a:cubicBezTo>
                    <a:pt x="4725788" y="382156"/>
                    <a:pt x="4512182" y="353303"/>
                    <a:pt x="4296873" y="343126"/>
                  </a:cubicBezTo>
                  <a:cubicBezTo>
                    <a:pt x="4081172" y="332435"/>
                    <a:pt x="3865732" y="339520"/>
                    <a:pt x="3651602" y="365797"/>
                  </a:cubicBezTo>
                  <a:cubicBezTo>
                    <a:pt x="3437604" y="392202"/>
                    <a:pt x="3225572" y="436384"/>
                    <a:pt x="3018256" y="496666"/>
                  </a:cubicBezTo>
                  <a:cubicBezTo>
                    <a:pt x="2810809" y="556691"/>
                    <a:pt x="2608474" y="634362"/>
                    <a:pt x="2412429" y="724399"/>
                  </a:cubicBezTo>
                  <a:cubicBezTo>
                    <a:pt x="2019160" y="902541"/>
                    <a:pt x="1651969" y="1138775"/>
                    <a:pt x="1329857" y="1424086"/>
                  </a:cubicBezTo>
                  <a:cubicBezTo>
                    <a:pt x="1169326" y="1567192"/>
                    <a:pt x="1020588" y="1723307"/>
                    <a:pt x="887314" y="1891015"/>
                  </a:cubicBezTo>
                  <a:cubicBezTo>
                    <a:pt x="753778" y="2058466"/>
                    <a:pt x="635967" y="2238026"/>
                    <a:pt x="537420" y="2427245"/>
                  </a:cubicBezTo>
                  <a:cubicBezTo>
                    <a:pt x="438874" y="2616335"/>
                    <a:pt x="356839" y="2814313"/>
                    <a:pt x="299965" y="3020021"/>
                  </a:cubicBezTo>
                  <a:cubicBezTo>
                    <a:pt x="242961" y="3225212"/>
                    <a:pt x="213474" y="3438518"/>
                    <a:pt x="213606" y="3651953"/>
                  </a:cubicBezTo>
                  <a:cubicBezTo>
                    <a:pt x="214785" y="3756804"/>
                    <a:pt x="225269" y="3860881"/>
                    <a:pt x="250036" y="3961352"/>
                  </a:cubicBezTo>
                  <a:cubicBezTo>
                    <a:pt x="274412" y="4061950"/>
                    <a:pt x="312284" y="4158171"/>
                    <a:pt x="357625" y="4250783"/>
                  </a:cubicBezTo>
                  <a:cubicBezTo>
                    <a:pt x="380558" y="4297025"/>
                    <a:pt x="405982" y="4342366"/>
                    <a:pt x="432715" y="4387063"/>
                  </a:cubicBezTo>
                  <a:cubicBezTo>
                    <a:pt x="459841" y="4431630"/>
                    <a:pt x="488803" y="4475554"/>
                    <a:pt x="518943" y="4518962"/>
                  </a:cubicBezTo>
                  <a:cubicBezTo>
                    <a:pt x="580011" y="4605521"/>
                    <a:pt x="647893" y="4689504"/>
                    <a:pt x="718133" y="4773874"/>
                  </a:cubicBezTo>
                  <a:cubicBezTo>
                    <a:pt x="788374" y="4858372"/>
                    <a:pt x="861760" y="4942871"/>
                    <a:pt x="933704" y="5030717"/>
                  </a:cubicBezTo>
                  <a:cubicBezTo>
                    <a:pt x="969742" y="5074512"/>
                    <a:pt x="1005387" y="5119337"/>
                    <a:pt x="1040900" y="5164806"/>
                  </a:cubicBezTo>
                  <a:lnTo>
                    <a:pt x="1092401" y="5230628"/>
                  </a:lnTo>
                  <a:cubicBezTo>
                    <a:pt x="1109306" y="5251624"/>
                    <a:pt x="1125425" y="5273135"/>
                    <a:pt x="1142854" y="5293615"/>
                  </a:cubicBezTo>
                  <a:cubicBezTo>
                    <a:pt x="1278880" y="5460293"/>
                    <a:pt x="1426438" y="5613704"/>
                    <a:pt x="1576354" y="5759128"/>
                  </a:cubicBezTo>
                  <a:cubicBezTo>
                    <a:pt x="1651706" y="5831519"/>
                    <a:pt x="1728368" y="5901461"/>
                    <a:pt x="1806865" y="5968571"/>
                  </a:cubicBezTo>
                  <a:cubicBezTo>
                    <a:pt x="1885362" y="6035680"/>
                    <a:pt x="1965299" y="6100599"/>
                    <a:pt x="2048253" y="6161654"/>
                  </a:cubicBezTo>
                  <a:cubicBezTo>
                    <a:pt x="2213502" y="6284022"/>
                    <a:pt x="2391724" y="6393380"/>
                    <a:pt x="2587506" y="6467059"/>
                  </a:cubicBezTo>
                  <a:cubicBezTo>
                    <a:pt x="2685137" y="6503898"/>
                    <a:pt x="2786304" y="6532106"/>
                    <a:pt x="2889176" y="6553360"/>
                  </a:cubicBezTo>
                  <a:lnTo>
                    <a:pt x="2929698" y="6561326"/>
                  </a:lnTo>
                  <a:lnTo>
                    <a:pt x="1816374" y="6561326"/>
                  </a:lnTo>
                  <a:lnTo>
                    <a:pt x="1787601" y="6545761"/>
                  </a:lnTo>
                  <a:cubicBezTo>
                    <a:pt x="1577272" y="6422749"/>
                    <a:pt x="1389483" y="6266761"/>
                    <a:pt x="1225544" y="6094158"/>
                  </a:cubicBezTo>
                  <a:cubicBezTo>
                    <a:pt x="1143116" y="6007986"/>
                    <a:pt x="1068158" y="5916274"/>
                    <a:pt x="997654" y="5822374"/>
                  </a:cubicBezTo>
                  <a:cubicBezTo>
                    <a:pt x="927546" y="5728086"/>
                    <a:pt x="860842" y="5632381"/>
                    <a:pt x="798596" y="5534615"/>
                  </a:cubicBezTo>
                  <a:cubicBezTo>
                    <a:pt x="782608" y="5510399"/>
                    <a:pt x="767537" y="5485797"/>
                    <a:pt x="752075" y="5461324"/>
                  </a:cubicBezTo>
                  <a:lnTo>
                    <a:pt x="707650" y="5390221"/>
                  </a:lnTo>
                  <a:cubicBezTo>
                    <a:pt x="679213" y="5344237"/>
                    <a:pt x="649728" y="5298638"/>
                    <a:pt x="619980" y="5252396"/>
                  </a:cubicBezTo>
                  <a:lnTo>
                    <a:pt x="438349" y="4970822"/>
                  </a:lnTo>
                  <a:cubicBezTo>
                    <a:pt x="377413" y="4874860"/>
                    <a:pt x="317263" y="4776064"/>
                    <a:pt x="261044" y="4673145"/>
                  </a:cubicBezTo>
                  <a:cubicBezTo>
                    <a:pt x="233000" y="4621622"/>
                    <a:pt x="205874" y="4569197"/>
                    <a:pt x="181107" y="4515356"/>
                  </a:cubicBezTo>
                  <a:cubicBezTo>
                    <a:pt x="156470" y="4461385"/>
                    <a:pt x="133537" y="4406385"/>
                    <a:pt x="113224" y="4350223"/>
                  </a:cubicBezTo>
                  <a:cubicBezTo>
                    <a:pt x="93305" y="4293934"/>
                    <a:pt x="75614" y="4236872"/>
                    <a:pt x="61199" y="4178908"/>
                  </a:cubicBezTo>
                  <a:cubicBezTo>
                    <a:pt x="54385" y="4149927"/>
                    <a:pt x="47440" y="4120815"/>
                    <a:pt x="41804" y="4091577"/>
                  </a:cubicBezTo>
                  <a:lnTo>
                    <a:pt x="33287" y="4047781"/>
                  </a:lnTo>
                  <a:lnTo>
                    <a:pt x="26209" y="4003858"/>
                  </a:lnTo>
                  <a:cubicBezTo>
                    <a:pt x="7732" y="3886643"/>
                    <a:pt x="0" y="3768783"/>
                    <a:pt x="0" y="3651953"/>
                  </a:cubicBezTo>
                  <a:cubicBezTo>
                    <a:pt x="524" y="3422031"/>
                    <a:pt x="25030" y="3192109"/>
                    <a:pt x="72731" y="2966307"/>
                  </a:cubicBezTo>
                  <a:cubicBezTo>
                    <a:pt x="120301" y="2740634"/>
                    <a:pt x="193163" y="2519343"/>
                    <a:pt x="291316" y="2309385"/>
                  </a:cubicBezTo>
                  <a:cubicBezTo>
                    <a:pt x="488540" y="1889469"/>
                    <a:pt x="774352" y="1513736"/>
                    <a:pt x="1110878" y="1193776"/>
                  </a:cubicBezTo>
                  <a:cubicBezTo>
                    <a:pt x="1279535" y="1033797"/>
                    <a:pt x="1461821" y="887856"/>
                    <a:pt x="1654327" y="756730"/>
                  </a:cubicBezTo>
                  <a:cubicBezTo>
                    <a:pt x="1847096" y="625732"/>
                    <a:pt x="2049956" y="509031"/>
                    <a:pt x="2261727" y="409720"/>
                  </a:cubicBezTo>
                  <a:cubicBezTo>
                    <a:pt x="2685792" y="212515"/>
                    <a:pt x="3142357" y="82162"/>
                    <a:pt x="3610060" y="27032"/>
                  </a:cubicBezTo>
                  <a:cubicBezTo>
                    <a:pt x="3785399" y="6647"/>
                    <a:pt x="3962657" y="-2144"/>
                    <a:pt x="4139342" y="44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BC4A6C98-F96E-4587-B01F-A9B01BBFAD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1866928 h 6521594"/>
                <a:gd name="connsiteX4" fmla="*/ 6212358 w 6321679"/>
                <a:gd name="connsiteY4" fmla="*/ 1689281 h 6521594"/>
                <a:gd name="connsiteX5" fmla="*/ 6049880 w 6321679"/>
                <a:gd name="connsiteY5" fmla="*/ 1477173 h 6521594"/>
                <a:gd name="connsiteX6" fmla="*/ 5248663 w 6321679"/>
                <a:gd name="connsiteY6" fmla="*/ 869327 h 6521594"/>
                <a:gd name="connsiteX7" fmla="*/ 4150102 w 6321679"/>
                <a:gd name="connsiteY7" fmla="*/ 644042 h 6521594"/>
                <a:gd name="connsiteX8" fmla="*/ 2867946 w 6321679"/>
                <a:gd name="connsiteY8" fmla="*/ 886459 h 6521594"/>
                <a:gd name="connsiteX9" fmla="*/ 1728892 w 6321679"/>
                <a:gd name="connsiteY9" fmla="*/ 1552397 h 6521594"/>
                <a:gd name="connsiteX10" fmla="*/ 941043 w 6321679"/>
                <a:gd name="connsiteY10" fmla="*/ 2512664 h 6521594"/>
                <a:gd name="connsiteX11" fmla="*/ 655362 w 6321679"/>
                <a:gd name="connsiteY11" fmla="*/ 3630204 h 6521594"/>
                <a:gd name="connsiteX12" fmla="*/ 1128177 w 6321679"/>
                <a:gd name="connsiteY12" fmla="*/ 4667883 h 6521594"/>
                <a:gd name="connsiteX13" fmla="*/ 1366419 w 6321679"/>
                <a:gd name="connsiteY13" fmla="*/ 4997246 h 6521594"/>
                <a:gd name="connsiteX14" fmla="*/ 3601937 w 6321679"/>
                <a:gd name="connsiteY14" fmla="*/ 6284685 h 6521594"/>
                <a:gd name="connsiteX15" fmla="*/ 5298985 w 6321679"/>
                <a:gd name="connsiteY15" fmla="*/ 5492643 h 6521594"/>
                <a:gd name="connsiteX16" fmla="*/ 5505513 w 6321679"/>
                <a:gd name="connsiteY16" fmla="*/ 5335367 h 6521594"/>
                <a:gd name="connsiteX17" fmla="*/ 6252618 w 6321679"/>
                <a:gd name="connsiteY17" fmla="*/ 4722492 h 6521594"/>
                <a:gd name="connsiteX18" fmla="*/ 6321679 w 6321679"/>
                <a:gd name="connsiteY18" fmla="*/ 4651477 h 6521594"/>
                <a:gd name="connsiteX19" fmla="*/ 6321679 w 6321679"/>
                <a:gd name="connsiteY19" fmla="*/ 5523097 h 6521594"/>
                <a:gd name="connsiteX20" fmla="*/ 6024428 w 6321679"/>
                <a:gd name="connsiteY20" fmla="*/ 5754969 h 6521594"/>
                <a:gd name="connsiteX21" fmla="*/ 5702345 w 6321679"/>
                <a:gd name="connsiteY21" fmla="*/ 6000018 h 6521594"/>
                <a:gd name="connsiteX22" fmla="*/ 4988380 w 6321679"/>
                <a:gd name="connsiteY22" fmla="*/ 6506549 h 6521594"/>
                <a:gd name="connsiteX23" fmla="*/ 4961490 w 6321679"/>
                <a:gd name="connsiteY23" fmla="*/ 6521594 h 6521594"/>
                <a:gd name="connsiteX24" fmla="*/ 2011326 w 6321679"/>
                <a:gd name="connsiteY24" fmla="*/ 6521594 h 6521594"/>
                <a:gd name="connsiteX25" fmla="*/ 1982893 w 6321679"/>
                <a:gd name="connsiteY25" fmla="*/ 6505768 h 6521594"/>
                <a:gd name="connsiteX26" fmla="*/ 824149 w 6321679"/>
                <a:gd name="connsiteY26" fmla="*/ 5358682 h 6521594"/>
                <a:gd name="connsiteX27" fmla="*/ 0 w 6321679"/>
                <a:gd name="connsiteY27" fmla="*/ 3630075 h 6521594"/>
                <a:gd name="connsiteX28" fmla="*/ 4150102 w 6321679"/>
                <a:gd name="connsiteY28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1866928"/>
                  </a:lnTo>
                  <a:lnTo>
                    <a:pt x="6212358" y="1689281"/>
                  </a:lnTo>
                  <a:cubicBezTo>
                    <a:pt x="6161484" y="1615222"/>
                    <a:pt x="6107295" y="1544427"/>
                    <a:pt x="6049880" y="1477173"/>
                  </a:cubicBezTo>
                  <a:cubicBezTo>
                    <a:pt x="5825135" y="1214018"/>
                    <a:pt x="5555573" y="1009470"/>
                    <a:pt x="5248663" y="869327"/>
                  </a:cubicBezTo>
                  <a:cubicBezTo>
                    <a:pt x="4921178" y="719909"/>
                    <a:pt x="4551627" y="644042"/>
                    <a:pt x="4150102" y="644042"/>
                  </a:cubicBezTo>
                  <a:cubicBezTo>
                    <a:pt x="3724203" y="644042"/>
                    <a:pt x="3292799" y="725448"/>
                    <a:pt x="2867946" y="886459"/>
                  </a:cubicBezTo>
                  <a:cubicBezTo>
                    <a:pt x="2454234" y="1042832"/>
                    <a:pt x="2060440" y="1273141"/>
                    <a:pt x="1728892" y="1552397"/>
                  </a:cubicBezTo>
                  <a:cubicBezTo>
                    <a:pt x="1391580" y="1836419"/>
                    <a:pt x="1126473" y="2159600"/>
                    <a:pt x="941043" y="2512664"/>
                  </a:cubicBezTo>
                  <a:cubicBezTo>
                    <a:pt x="751551" y="2873583"/>
                    <a:pt x="655362" y="3249575"/>
                    <a:pt x="655362" y="3630204"/>
                  </a:cubicBezTo>
                  <a:cubicBezTo>
                    <a:pt x="655362" y="4013537"/>
                    <a:pt x="808817" y="4237405"/>
                    <a:pt x="1128177" y="4667883"/>
                  </a:cubicBezTo>
                  <a:cubicBezTo>
                    <a:pt x="1205232" y="4771702"/>
                    <a:pt x="1284908" y="4879129"/>
                    <a:pt x="1366419" y="4997246"/>
                  </a:cubicBezTo>
                  <a:cubicBezTo>
                    <a:pt x="1989282" y="5899677"/>
                    <a:pt x="2657880" y="6284685"/>
                    <a:pt x="3601937" y="6284685"/>
                  </a:cubicBezTo>
                  <a:cubicBezTo>
                    <a:pt x="4221523" y="6284685"/>
                    <a:pt x="4676122" y="5971036"/>
                    <a:pt x="5298985" y="5492643"/>
                  </a:cubicBezTo>
                  <a:cubicBezTo>
                    <a:pt x="5368571" y="5439187"/>
                    <a:pt x="5438156" y="5386375"/>
                    <a:pt x="5505513" y="5335367"/>
                  </a:cubicBezTo>
                  <a:cubicBezTo>
                    <a:pt x="5779335" y="5127761"/>
                    <a:pt x="6041730" y="4928776"/>
                    <a:pt x="6252618" y="4722492"/>
                  </a:cubicBezTo>
                  <a:lnTo>
                    <a:pt x="6321679" y="4651477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66409EC-9CC3-482A-A4A5-54ED092B3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70322" y="353119"/>
              <a:ext cx="6321679" cy="6521594"/>
            </a:xfrm>
            <a:custGeom>
              <a:avLst/>
              <a:gdLst>
                <a:gd name="connsiteX0" fmla="*/ 4150102 w 6321679"/>
                <a:gd name="connsiteY0" fmla="*/ 0 h 6521594"/>
                <a:gd name="connsiteX1" fmla="*/ 6083891 w 6321679"/>
                <a:gd name="connsiteY1" fmla="*/ 619943 h 6521594"/>
                <a:gd name="connsiteX2" fmla="*/ 6321679 w 6321679"/>
                <a:gd name="connsiteY2" fmla="*/ 822247 h 6521594"/>
                <a:gd name="connsiteX3" fmla="*/ 6321679 w 6321679"/>
                <a:gd name="connsiteY3" fmla="*/ 2150195 h 6521594"/>
                <a:gd name="connsiteX4" fmla="*/ 6241288 w 6321679"/>
                <a:gd name="connsiteY4" fmla="*/ 1985338 h 6521594"/>
                <a:gd name="connsiteX5" fmla="*/ 5949367 w 6321679"/>
                <a:gd name="connsiteY5" fmla="*/ 1559997 h 6521594"/>
                <a:gd name="connsiteX6" fmla="*/ 5193362 w 6321679"/>
                <a:gd name="connsiteY6" fmla="*/ 986156 h 6521594"/>
                <a:gd name="connsiteX7" fmla="*/ 4150102 w 6321679"/>
                <a:gd name="connsiteY7" fmla="*/ 772850 h 6521594"/>
                <a:gd name="connsiteX8" fmla="*/ 2914861 w 6321679"/>
                <a:gd name="connsiteY8" fmla="*/ 1006637 h 6521594"/>
                <a:gd name="connsiteX9" fmla="*/ 1814073 w 6321679"/>
                <a:gd name="connsiteY9" fmla="*/ 1650163 h 6521594"/>
                <a:gd name="connsiteX10" fmla="*/ 1057412 w 6321679"/>
                <a:gd name="connsiteY10" fmla="*/ 2571657 h 6521594"/>
                <a:gd name="connsiteX11" fmla="*/ 786277 w 6321679"/>
                <a:gd name="connsiteY11" fmla="*/ 3630204 h 6521594"/>
                <a:gd name="connsiteX12" fmla="*/ 1233931 w 6321679"/>
                <a:gd name="connsiteY12" fmla="*/ 4592016 h 6521594"/>
                <a:gd name="connsiteX13" fmla="*/ 1474795 w 6321679"/>
                <a:gd name="connsiteY13" fmla="*/ 4924985 h 6521594"/>
                <a:gd name="connsiteX14" fmla="*/ 2393691 w 6321679"/>
                <a:gd name="connsiteY14" fmla="*/ 5846995 h 6521594"/>
                <a:gd name="connsiteX15" fmla="*/ 3601805 w 6321679"/>
                <a:gd name="connsiteY15" fmla="*/ 6155876 h 6521594"/>
                <a:gd name="connsiteX16" fmla="*/ 4378909 w 6321679"/>
                <a:gd name="connsiteY16" fmla="*/ 5959186 h 6521594"/>
                <a:gd name="connsiteX17" fmla="*/ 5218129 w 6321679"/>
                <a:gd name="connsiteY17" fmla="*/ 5391271 h 6521594"/>
                <a:gd name="connsiteX18" fmla="*/ 5425313 w 6321679"/>
                <a:gd name="connsiteY18" fmla="*/ 5233481 h 6521594"/>
                <a:gd name="connsiteX19" fmla="*/ 6254366 w 6321679"/>
                <a:gd name="connsiteY19" fmla="*/ 4534301 h 6521594"/>
                <a:gd name="connsiteX20" fmla="*/ 6321679 w 6321679"/>
                <a:gd name="connsiteY20" fmla="*/ 4456641 h 6521594"/>
                <a:gd name="connsiteX21" fmla="*/ 6321679 w 6321679"/>
                <a:gd name="connsiteY21" fmla="*/ 5523097 h 6521594"/>
                <a:gd name="connsiteX22" fmla="*/ 6024428 w 6321679"/>
                <a:gd name="connsiteY22" fmla="*/ 5754969 h 6521594"/>
                <a:gd name="connsiteX23" fmla="*/ 5702345 w 6321679"/>
                <a:gd name="connsiteY23" fmla="*/ 6000018 h 6521594"/>
                <a:gd name="connsiteX24" fmla="*/ 4988380 w 6321679"/>
                <a:gd name="connsiteY24" fmla="*/ 6506549 h 6521594"/>
                <a:gd name="connsiteX25" fmla="*/ 4961490 w 6321679"/>
                <a:gd name="connsiteY25" fmla="*/ 6521594 h 6521594"/>
                <a:gd name="connsiteX26" fmla="*/ 2011326 w 6321679"/>
                <a:gd name="connsiteY26" fmla="*/ 6521594 h 6521594"/>
                <a:gd name="connsiteX27" fmla="*/ 1982893 w 6321679"/>
                <a:gd name="connsiteY27" fmla="*/ 6505768 h 6521594"/>
                <a:gd name="connsiteX28" fmla="*/ 824149 w 6321679"/>
                <a:gd name="connsiteY28" fmla="*/ 5358682 h 6521594"/>
                <a:gd name="connsiteX29" fmla="*/ 0 w 6321679"/>
                <a:gd name="connsiteY29" fmla="*/ 3630075 h 6521594"/>
                <a:gd name="connsiteX30" fmla="*/ 4150102 w 6321679"/>
                <a:gd name="connsiteY30" fmla="*/ 0 h 6521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321679" h="6521594">
                  <a:moveTo>
                    <a:pt x="4150102" y="0"/>
                  </a:moveTo>
                  <a:cubicBezTo>
                    <a:pt x="4918148" y="0"/>
                    <a:pt x="5569597" y="228540"/>
                    <a:pt x="6083891" y="619943"/>
                  </a:cubicBezTo>
                  <a:lnTo>
                    <a:pt x="6321679" y="822247"/>
                  </a:lnTo>
                  <a:lnTo>
                    <a:pt x="6321679" y="2150195"/>
                  </a:lnTo>
                  <a:lnTo>
                    <a:pt x="6241288" y="1985338"/>
                  </a:lnTo>
                  <a:cubicBezTo>
                    <a:pt x="6156788" y="1831195"/>
                    <a:pt x="6059249" y="1688709"/>
                    <a:pt x="5949367" y="1559997"/>
                  </a:cubicBezTo>
                  <a:cubicBezTo>
                    <a:pt x="5737073" y="1311397"/>
                    <a:pt x="5482843" y="1118314"/>
                    <a:pt x="5193362" y="986156"/>
                  </a:cubicBezTo>
                  <a:cubicBezTo>
                    <a:pt x="4883437" y="844596"/>
                    <a:pt x="4532365" y="772850"/>
                    <a:pt x="4150102" y="772850"/>
                  </a:cubicBezTo>
                  <a:cubicBezTo>
                    <a:pt x="3746218" y="772850"/>
                    <a:pt x="3319008" y="853613"/>
                    <a:pt x="2914861" y="1006637"/>
                  </a:cubicBezTo>
                  <a:cubicBezTo>
                    <a:pt x="2515039" y="1157857"/>
                    <a:pt x="2134350" y="1380438"/>
                    <a:pt x="1814073" y="1650163"/>
                  </a:cubicBezTo>
                  <a:cubicBezTo>
                    <a:pt x="1494190" y="1919502"/>
                    <a:pt x="1232622" y="2238173"/>
                    <a:pt x="1057412" y="2571657"/>
                  </a:cubicBezTo>
                  <a:cubicBezTo>
                    <a:pt x="877486" y="2914158"/>
                    <a:pt x="786277" y="3270313"/>
                    <a:pt x="786277" y="3630204"/>
                  </a:cubicBezTo>
                  <a:cubicBezTo>
                    <a:pt x="786277" y="3974121"/>
                    <a:pt x="923483" y="4173646"/>
                    <a:pt x="1233931" y="4592016"/>
                  </a:cubicBezTo>
                  <a:cubicBezTo>
                    <a:pt x="1311641" y="4696736"/>
                    <a:pt x="1391972" y="4805064"/>
                    <a:pt x="1474795" y="4924985"/>
                  </a:cubicBezTo>
                  <a:cubicBezTo>
                    <a:pt x="1767682" y="5349278"/>
                    <a:pt x="2068172" y="5650948"/>
                    <a:pt x="2393691" y="5846995"/>
                  </a:cubicBezTo>
                  <a:cubicBezTo>
                    <a:pt x="2738735" y="6054891"/>
                    <a:pt x="3133971" y="6155876"/>
                    <a:pt x="3601805" y="6155876"/>
                  </a:cubicBezTo>
                  <a:cubicBezTo>
                    <a:pt x="3867305" y="6155876"/>
                    <a:pt x="4114196" y="6093405"/>
                    <a:pt x="4378909" y="5959186"/>
                  </a:cubicBezTo>
                  <a:cubicBezTo>
                    <a:pt x="4650699" y="5821362"/>
                    <a:pt x="4919737" y="5620421"/>
                    <a:pt x="5218129" y="5391271"/>
                  </a:cubicBezTo>
                  <a:cubicBezTo>
                    <a:pt x="5288107" y="5337558"/>
                    <a:pt x="5357824" y="5284617"/>
                    <a:pt x="5425313" y="5233481"/>
                  </a:cubicBezTo>
                  <a:cubicBezTo>
                    <a:pt x="5739037" y="4995556"/>
                    <a:pt x="6037512" y="4769168"/>
                    <a:pt x="6254366" y="4534301"/>
                  </a:cubicBezTo>
                  <a:lnTo>
                    <a:pt x="6321679" y="4456641"/>
                  </a:lnTo>
                  <a:lnTo>
                    <a:pt x="6321679" y="5523097"/>
                  </a:lnTo>
                  <a:lnTo>
                    <a:pt x="6024428" y="5754969"/>
                  </a:lnTo>
                  <a:cubicBezTo>
                    <a:pt x="5918395" y="5835747"/>
                    <a:pt x="5810491" y="5916953"/>
                    <a:pt x="5702345" y="6000018"/>
                  </a:cubicBezTo>
                  <a:cubicBezTo>
                    <a:pt x="5466020" y="6181541"/>
                    <a:pt x="5232938" y="6357503"/>
                    <a:pt x="4988380" y="6506549"/>
                  </a:cubicBezTo>
                  <a:lnTo>
                    <a:pt x="4961490" y="6521594"/>
                  </a:lnTo>
                  <a:lnTo>
                    <a:pt x="2011326" y="6521594"/>
                  </a:lnTo>
                  <a:lnTo>
                    <a:pt x="1982893" y="6505768"/>
                  </a:lnTo>
                  <a:cubicBezTo>
                    <a:pt x="1531799" y="6233999"/>
                    <a:pt x="1157400" y="5841520"/>
                    <a:pt x="824149" y="5358682"/>
                  </a:cubicBezTo>
                  <a:cubicBezTo>
                    <a:pt x="424196" y="4779302"/>
                    <a:pt x="0" y="4381929"/>
                    <a:pt x="0" y="3630075"/>
                  </a:cubicBezTo>
                  <a:cubicBezTo>
                    <a:pt x="0" y="1625174"/>
                    <a:pt x="2089794" y="0"/>
                    <a:pt x="4150102" y="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83793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BE4CC7E-D3D5-4A5F-8D07-29DA1CD3C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63FD33C-F836-4A02-B497-41519F0608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Lâmpada em tela de fundo amarela com cabo e feixes de luz traçados">
            <a:extLst>
              <a:ext uri="{FF2B5EF4-FFF2-40B4-BE49-F238E27FC236}">
                <a16:creationId xmlns:a16="http://schemas.microsoft.com/office/drawing/2014/main" id="{8E254C46-A48F-649A-77B8-477BA18EEB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18000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28650" y="4072045"/>
            <a:ext cx="7886700" cy="2057045"/>
          </a:xfrm>
        </p:spPr>
        <p:txBody>
          <a:bodyPr>
            <a:normAutofit/>
          </a:bodyPr>
          <a:lstStyle/>
          <a:p>
            <a:r>
              <a:rPr lang="pt-BR" sz="4700">
                <a:solidFill>
                  <a:srgbClr val="FFFFFF"/>
                </a:solidFill>
              </a:rPr>
              <a:t>3. Contextualização do Problema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28650" y="554840"/>
            <a:ext cx="7886700" cy="3345487"/>
          </a:xfrm>
        </p:spPr>
        <p:txBody>
          <a:bodyPr anchor="b">
            <a:normAutofit/>
          </a:bodyPr>
          <a:lstStyle/>
          <a:p>
            <a:pPr marL="0" indent="0">
              <a:buNone/>
            </a:pPr>
            <a:r>
              <a:rPr lang="pt-BR" sz="1700" b="1">
                <a:solidFill>
                  <a:srgbClr val="FFFFFF"/>
                </a:solidFill>
              </a:rPr>
              <a:t>3.2 - Dificuldades dos Produtores Rurais:</a:t>
            </a:r>
          </a:p>
          <a:p>
            <a:pPr marL="0" indent="0">
              <a:buNone/>
            </a:pPr>
            <a:endParaRPr lang="pt-BR" sz="1700" b="1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pt-BR" sz="1700">
                <a:solidFill>
                  <a:srgbClr val="FFFFFF"/>
                </a:solidFill>
              </a:rPr>
              <a:t>3.2.1. - Falta de visão estratégica sobre sua própria produção; </a:t>
            </a:r>
          </a:p>
          <a:p>
            <a:pPr marL="0" indent="0">
              <a:buNone/>
            </a:pPr>
            <a:endParaRPr lang="pt-BR" sz="170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pt-BR" sz="1700">
                <a:solidFill>
                  <a:srgbClr val="FFFFFF"/>
                </a:solidFill>
              </a:rPr>
              <a:t>3.2.2 - Falta de informações simétricas que poderiam ajudá-los a tomar decisões mais assertivas e a gerenciar melhor seus recursos; </a:t>
            </a:r>
          </a:p>
          <a:p>
            <a:pPr>
              <a:buFontTx/>
              <a:buChar char="-"/>
            </a:pPr>
            <a:endParaRPr lang="pt-BR" sz="170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pt-BR" sz="1700">
                <a:solidFill>
                  <a:srgbClr val="FFFFFF"/>
                </a:solidFill>
              </a:rPr>
              <a:t>3.2.3 - Vulneráveis a riscos e oportunidades perdidas em seu mercado de atuação. </a:t>
            </a:r>
          </a:p>
        </p:txBody>
      </p:sp>
    </p:spTree>
    <p:extLst>
      <p:ext uri="{BB962C8B-B14F-4D97-AF65-F5344CB8AC3E}">
        <p14:creationId xmlns:p14="http://schemas.microsoft.com/office/powerpoint/2010/main" val="9142512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Lupa mostrando declínio de desempenho">
            <a:extLst>
              <a:ext uri="{FF2B5EF4-FFF2-40B4-BE49-F238E27FC236}">
                <a16:creationId xmlns:a16="http://schemas.microsoft.com/office/drawing/2014/main" id="{141059FB-B825-8EA9-9AA1-78D2DCF239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412" b="-1"/>
          <a:stretch/>
        </p:blipFill>
        <p:spPr>
          <a:xfrm>
            <a:off x="1891768" y="10"/>
            <a:ext cx="72522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14171" y="743447"/>
            <a:ext cx="2980038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4500"/>
              <a:t>Problema a ser resolvido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714171" y="4629234"/>
            <a:ext cx="2980040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2000"/>
              <a:t>A assimetria de informações na concessão do crédito rural ao Pequeno e Médio Produtor.</a:t>
            </a:r>
          </a:p>
        </p:txBody>
      </p:sp>
    </p:spTree>
    <p:extLst>
      <p:ext uri="{BB962C8B-B14F-4D97-AF65-F5344CB8AC3E}">
        <p14:creationId xmlns:p14="http://schemas.microsoft.com/office/powerpoint/2010/main" val="2011331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Propostas de Soluções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0"/>
            <a:ext cx="8507288" cy="4525963"/>
          </a:xfrm>
        </p:spPr>
        <p:txBody>
          <a:bodyPr>
            <a:normAutofit fontScale="77500" lnSpcReduction="20000"/>
          </a:bodyPr>
          <a:lstStyle/>
          <a:p>
            <a:r>
              <a:rPr lang="pt-BR" dirty="0"/>
              <a:t>Elaboração de um software agregador de dados para auxiliar na tomada de decisão.</a:t>
            </a:r>
          </a:p>
          <a:p>
            <a:endParaRPr lang="pt-BR" dirty="0"/>
          </a:p>
          <a:p>
            <a:r>
              <a:rPr lang="pt-BR" dirty="0"/>
              <a:t>Filtrar informação segundo as necessidades da Instituição Financeira e as necessidades do Produtor Rural.</a:t>
            </a:r>
          </a:p>
          <a:p>
            <a:endParaRPr lang="pt-BR" dirty="0"/>
          </a:p>
          <a:p>
            <a:r>
              <a:rPr lang="pt-BR" dirty="0"/>
              <a:t>Necessidades do Produtor Rural: a média das requisições para o tamanho de sua propriedade e tipo de cultivo. Sistema de pontuação para análise da realidade.</a:t>
            </a:r>
          </a:p>
          <a:p>
            <a:endParaRPr lang="pt-BR" dirty="0"/>
          </a:p>
          <a:p>
            <a:pPr algn="just"/>
            <a:r>
              <a:rPr lang="pt-BR" dirty="0"/>
              <a:t>Necessidades das Instituições Financeiras: média das requisições para tamanho de propriedade, tipo de cultivo, históricos de solicitação.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6981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813299" y="490537"/>
            <a:ext cx="3968748" cy="1628775"/>
          </a:xfrm>
        </p:spPr>
        <p:txBody>
          <a:bodyPr anchor="b">
            <a:normAutofit/>
          </a:bodyPr>
          <a:lstStyle/>
          <a:p>
            <a:r>
              <a:rPr lang="pt-BR" sz="3500"/>
              <a:t>Propostas de Soluções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044F3DD-32A1-D33E-4E39-383F415CFA6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49" r="46440" b="-2"/>
          <a:stretch/>
        </p:blipFill>
        <p:spPr>
          <a:xfrm>
            <a:off x="1" y="1587"/>
            <a:ext cx="4571999" cy="6856413"/>
          </a:xfrm>
          <a:custGeom>
            <a:avLst/>
            <a:gdLst/>
            <a:ahLst/>
            <a:cxnLst/>
            <a:rect l="l" t="t" r="r" b="b"/>
            <a:pathLst>
              <a:path w="6649908" h="6856413">
                <a:moveTo>
                  <a:pt x="0" y="0"/>
                </a:moveTo>
                <a:lnTo>
                  <a:pt x="6559859" y="0"/>
                </a:lnTo>
                <a:lnTo>
                  <a:pt x="6572145" y="79394"/>
                </a:lnTo>
                <a:cubicBezTo>
                  <a:pt x="6857782" y="2230562"/>
                  <a:pt x="6243159" y="4473353"/>
                  <a:pt x="6528796" y="6624522"/>
                </a:cubicBezTo>
                <a:lnTo>
                  <a:pt x="6564680" y="6856413"/>
                </a:lnTo>
                <a:lnTo>
                  <a:pt x="0" y="6856413"/>
                </a:lnTo>
                <a:close/>
              </a:path>
            </a:pathLst>
          </a:custGeom>
        </p:spPr>
      </p:pic>
      <p:graphicFrame>
        <p:nvGraphicFramePr>
          <p:cNvPr id="5" name="Espaço Reservado para Conteúdo 2">
            <a:extLst>
              <a:ext uri="{FF2B5EF4-FFF2-40B4-BE49-F238E27FC236}">
                <a16:creationId xmlns:a16="http://schemas.microsoft.com/office/drawing/2014/main" id="{55806260-D653-7D97-4A12-650AB372C2B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3756559"/>
              </p:ext>
            </p:extLst>
          </p:nvPr>
        </p:nvGraphicFramePr>
        <p:xfrm>
          <a:off x="4813300" y="2614612"/>
          <a:ext cx="3968747" cy="37528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9445171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490</Words>
  <Application>Microsoft Office PowerPoint</Application>
  <PresentationFormat>Apresentação na tela (4:3)</PresentationFormat>
  <Paragraphs>64</Paragraphs>
  <Slides>13</Slides>
  <Notes>1</Notes>
  <HiddenSlides>2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7" baseType="lpstr">
      <vt:lpstr>Arial</vt:lpstr>
      <vt:lpstr>Calibri</vt:lpstr>
      <vt:lpstr>Wingdings</vt:lpstr>
      <vt:lpstr>Tema do Office</vt:lpstr>
      <vt:lpstr>AgroLink*</vt:lpstr>
      <vt:lpstr>Apresentação do Time</vt:lpstr>
      <vt:lpstr>Sustainable Agriculture Project Proposal</vt:lpstr>
      <vt:lpstr>Nova Semente</vt:lpstr>
      <vt:lpstr>3. Contextualização do Problema</vt:lpstr>
      <vt:lpstr>3. Contextualização do Problema</vt:lpstr>
      <vt:lpstr>Problema a ser resolvido</vt:lpstr>
      <vt:lpstr>Propostas de Soluções</vt:lpstr>
      <vt:lpstr>Propostas de Soluções</vt:lpstr>
      <vt:lpstr>Propostas de Soluções</vt:lpstr>
      <vt:lpstr>Impacto da Solução</vt:lpstr>
      <vt:lpstr>Benefícios Esperados</vt:lpstr>
      <vt:lpstr>Observações - Entregáveis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Nome do Projeto</dc:title>
  <dc:creator>Usuário do Windows</dc:creator>
  <cp:lastModifiedBy>Luan Garcilasso</cp:lastModifiedBy>
  <cp:revision>9</cp:revision>
  <dcterms:created xsi:type="dcterms:W3CDTF">2023-05-18T00:30:40Z</dcterms:created>
  <dcterms:modified xsi:type="dcterms:W3CDTF">2023-05-19T01:35:29Z</dcterms:modified>
</cp:coreProperties>
</file>

<file path=docProps/thumbnail.jpeg>
</file>